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276" r:id="rId6"/>
    <p:sldId id="275" r:id="rId7"/>
    <p:sldId id="271" r:id="rId8"/>
    <p:sldId id="277" r:id="rId9"/>
    <p:sldId id="278" r:id="rId10"/>
    <p:sldId id="279" r:id="rId11"/>
    <p:sldId id="280" r:id="rId12"/>
    <p:sldId id="274" r:id="rId13"/>
    <p:sldId id="273" r:id="rId14"/>
    <p:sldId id="281" r:id="rId15"/>
    <p:sldId id="282" r:id="rId16"/>
    <p:sldId id="283" r:id="rId17"/>
    <p:sldId id="26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1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E2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0A9A79-2D43-4124-8864-B88A3419E6C8}" v="12" dt="2023-12-08T13:44:51.054"/>
    <p1510:client id="{7EDB4C1E-DC67-523E-378E-430F12D3FA6A}" v="181" dt="2023-12-08T16:34:25.924"/>
    <p1510:client id="{99CEF0B7-2353-B64A-C084-7F2F2786E746}" v="71" dt="2023-12-08T18:48:05.761"/>
    <p1510:client id="{DE96005B-5432-C35E-EF26-984C8193B7D1}" v="212" dt="2023-12-08T22:04:56.2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varScale="1">
        <p:scale>
          <a:sx n="93" d="100"/>
          <a:sy n="93" d="100"/>
        </p:scale>
        <p:origin x="80" y="748"/>
      </p:cViewPr>
      <p:guideLst>
        <p:guide orient="horz" pos="1512"/>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EB46B8FB-F6A2-5F47-A6CD-A7E17E69270F}"/>
              </a:ext>
            </a:extLst>
          </p:cNvPr>
          <p:cNvGrpSpPr/>
          <p:nvPr/>
        </p:nvGrpSpPr>
        <p:grpSpPr>
          <a:xfrm>
            <a:off x="6201388" y="0"/>
            <a:ext cx="5990612" cy="6858001"/>
            <a:chOff x="6201388" y="0"/>
            <a:chExt cx="5990612" cy="6858001"/>
          </a:xfrm>
        </p:grpSpPr>
        <p:sp>
          <p:nvSpPr>
            <p:cNvPr id="45" name="Oval 44">
              <a:extLst>
                <a:ext uri="{FF2B5EF4-FFF2-40B4-BE49-F238E27FC236}">
                  <a16:creationId xmlns:a16="http://schemas.microsoft.com/office/drawing/2014/main" id="{419BDE93-3EC2-4E4D-BC0B-417378F49EDA}"/>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FE21F82F-1EE5-8240-97F8-387DF0253FCE}"/>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48">
              <a:extLst>
                <a:ext uri="{FF2B5EF4-FFF2-40B4-BE49-F238E27FC236}">
                  <a16:creationId xmlns:a16="http://schemas.microsoft.com/office/drawing/2014/main" id="{AE1903E3-6B5F-6B4C-9A1F-62628A050AEB}"/>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Oval 50">
              <a:extLst>
                <a:ext uri="{FF2B5EF4-FFF2-40B4-BE49-F238E27FC236}">
                  <a16:creationId xmlns:a16="http://schemas.microsoft.com/office/drawing/2014/main" id="{F7C55863-3B37-0743-B001-1A970033FBA8}"/>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32B4C24-3A58-924C-B79A-D961EF7C2C48}"/>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1EF52E0-D2CF-544F-93A6-4D7B45A0483A}"/>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a:extLst>
                <a:ext uri="{FF2B5EF4-FFF2-40B4-BE49-F238E27FC236}">
                  <a16:creationId xmlns:a16="http://schemas.microsoft.com/office/drawing/2014/main" id="{6966CFE5-1C8C-2E4F-9B2D-A8438F5A5322}"/>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64">
              <a:extLst>
                <a:ext uri="{FF2B5EF4-FFF2-40B4-BE49-F238E27FC236}">
                  <a16:creationId xmlns:a16="http://schemas.microsoft.com/office/drawing/2014/main" id="{9FD29EF3-A5B2-554A-A307-6BE1BCE8AF03}"/>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Oval 66">
              <a:extLst>
                <a:ext uri="{FF2B5EF4-FFF2-40B4-BE49-F238E27FC236}">
                  <a16:creationId xmlns:a16="http://schemas.microsoft.com/office/drawing/2014/main" id="{AC1ECAD8-0CF2-934D-AA1E-C108208CDE6F}"/>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B14DED1-3A58-8C4D-902E-2A9F34043F61}"/>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5D65157-5719-0341-A807-A8956595FB4C}"/>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7F23F74-B777-2A4C-8EF9-E798880D5942}"/>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E3B9A050-0AE1-1D4B-A2AC-6EEF64B106D9}"/>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71">
              <a:extLst>
                <a:ext uri="{FF2B5EF4-FFF2-40B4-BE49-F238E27FC236}">
                  <a16:creationId xmlns:a16="http://schemas.microsoft.com/office/drawing/2014/main" id="{C424FE38-F803-8D47-BF56-1B18EC2B1F0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Oval 72">
              <a:extLst>
                <a:ext uri="{FF2B5EF4-FFF2-40B4-BE49-F238E27FC236}">
                  <a16:creationId xmlns:a16="http://schemas.microsoft.com/office/drawing/2014/main" id="{E37187F2-9212-0641-97D0-1ACD50B748A8}"/>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760C651-2AC4-564E-BEAA-AB7FAFE7F79F}"/>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58B0A1B8-5BA3-3548-9511-B4904D05264B}"/>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a:extLst>
                <a:ext uri="{FF2B5EF4-FFF2-40B4-BE49-F238E27FC236}">
                  <a16:creationId xmlns:a16="http://schemas.microsoft.com/office/drawing/2014/main" id="{424CD779-EE9A-214D-9488-767327E373AA}"/>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76">
              <a:extLst>
                <a:ext uri="{FF2B5EF4-FFF2-40B4-BE49-F238E27FC236}">
                  <a16:creationId xmlns:a16="http://schemas.microsoft.com/office/drawing/2014/main" id="{630D08C6-9EFB-8540-875F-2A55DED2AAE3}"/>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77">
              <a:extLst>
                <a:ext uri="{FF2B5EF4-FFF2-40B4-BE49-F238E27FC236}">
                  <a16:creationId xmlns:a16="http://schemas.microsoft.com/office/drawing/2014/main" id="{D7E8DA86-1294-4641-9C52-6E153150641C}"/>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78">
              <a:extLst>
                <a:ext uri="{FF2B5EF4-FFF2-40B4-BE49-F238E27FC236}">
                  <a16:creationId xmlns:a16="http://schemas.microsoft.com/office/drawing/2014/main" id="{011063C9-2A43-3348-A018-F27FACAA778D}"/>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79">
              <a:extLst>
                <a:ext uri="{FF2B5EF4-FFF2-40B4-BE49-F238E27FC236}">
                  <a16:creationId xmlns:a16="http://schemas.microsoft.com/office/drawing/2014/main" id="{EE85C7DE-D965-244F-BD95-3A05FF4AAC61}"/>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80">
              <a:extLst>
                <a:ext uri="{FF2B5EF4-FFF2-40B4-BE49-F238E27FC236}">
                  <a16:creationId xmlns:a16="http://schemas.microsoft.com/office/drawing/2014/main" id="{315A1389-149A-3342-A863-637D42FDB28D}"/>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81">
              <a:extLst>
                <a:ext uri="{FF2B5EF4-FFF2-40B4-BE49-F238E27FC236}">
                  <a16:creationId xmlns:a16="http://schemas.microsoft.com/office/drawing/2014/main" id="{B149CC6F-B6C6-BE46-B451-1BF7D47A8936}"/>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CDAB39E9-6F50-3F4B-9DDB-FC0E0CA993A6}"/>
              </a:ext>
            </a:extLst>
          </p:cNvPr>
          <p:cNvSpPr>
            <a:spLocks noGrp="1"/>
          </p:cNvSpPr>
          <p:nvPr>
            <p:ph type="ctrTitle"/>
          </p:nvPr>
        </p:nvSpPr>
        <p:spPr>
          <a:xfrm>
            <a:off x="565150" y="768334"/>
            <a:ext cx="5066001" cy="2866405"/>
          </a:xfrm>
        </p:spPr>
        <p:txBody>
          <a:bodyPr anchor="t"/>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A6B2C33E-E9A6-304D-BBCB-97AD0B213CE0}"/>
              </a:ext>
            </a:extLst>
          </p:cNvPr>
          <p:cNvSpPr>
            <a:spLocks noGrp="1"/>
          </p:cNvSpPr>
          <p:nvPr>
            <p:ph type="subTitle" idx="1"/>
          </p:nvPr>
        </p:nvSpPr>
        <p:spPr>
          <a:xfrm>
            <a:off x="565150" y="4283239"/>
            <a:ext cx="5066001" cy="1475177"/>
          </a:xfrm>
        </p:spPr>
        <p:txBody>
          <a:bodyPr anchor="b"/>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29C75C4-E533-BE48-B528-D1A278BC39A3}"/>
              </a:ext>
            </a:extLst>
          </p:cNvPr>
          <p:cNvSpPr>
            <a:spLocks noGrp="1"/>
          </p:cNvSpPr>
          <p:nvPr>
            <p:ph type="dt" sz="half" idx="10"/>
          </p:nvPr>
        </p:nvSpPr>
        <p:spPr>
          <a:xfrm>
            <a:off x="566928" y="457200"/>
            <a:ext cx="3608205" cy="365125"/>
          </a:xfrm>
        </p:spPr>
        <p:txBody>
          <a:bodyPr/>
          <a:lstStyle>
            <a:lvl1pPr algn="l">
              <a:defRPr/>
            </a:lvl1pPr>
          </a:lstStyle>
          <a:p>
            <a:pPr algn="l"/>
            <a:fld id="{A5B0A250-5CC0-1746-B209-08E8B0DAE6AF}" type="datetimeFigureOut">
              <a:rPr lang="en-US" smtClean="0"/>
              <a:pPr algn="l"/>
              <a:t>1/6/2024</a:t>
            </a:fld>
            <a:endParaRPr lang="en-US" dirty="0"/>
          </a:p>
        </p:txBody>
      </p:sp>
      <p:sp>
        <p:nvSpPr>
          <p:cNvPr id="5" name="Footer Placeholder 4">
            <a:extLst>
              <a:ext uri="{FF2B5EF4-FFF2-40B4-BE49-F238E27FC236}">
                <a16:creationId xmlns:a16="http://schemas.microsoft.com/office/drawing/2014/main" id="{8F09BA8A-EF83-434D-A90E-0805D1104A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FCFDDE0-90B9-AD4E-B0EB-E7464FA9CDF2}"/>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D33A3282-0389-C547-8CA6-7F3E7F27B34D}"/>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4014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7ED46EE4-CE67-DD46-A751-9FEA049A22B8}"/>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955C5B70-D34F-8A49-B220-808CE2BBB7F3}"/>
                </a:ext>
              </a:extLst>
            </p:cNvPr>
            <p:cNvSpPr/>
            <p:nvPr/>
          </p:nvSpPr>
          <p:spPr>
            <a:xfrm>
              <a:off x="8928528" y="491812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BBFE624-6DBD-8541-B43B-180C0AFA21F0}"/>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6E01AC23-2120-A542-B140-5A29AA27A2C8}"/>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154689C0-9C35-9B4D-906B-DA287DA55A38}"/>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96570F0-11E0-6147-9053-E3A4B5DBA0E4}"/>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BDD97F6-A366-B54A-B889-42E97AFEDE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58E853BC-EE80-374B-B823-8D51A948C4CF}"/>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4B5B70B1-649D-9848-B5D4-6DE04D55F5F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46A2092A-2157-0A49-937F-BBAE14687DE7}"/>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F092371E-D526-AF43-816F-F7AEBA9FF16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06995714-B51E-E84A-9FD5-3AD33004E517}"/>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0FDB0CC5-76AA-6E44-8376-4EE649C1DE42}"/>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3D981F0B-8982-1C45-8D7C-30E744003823}"/>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76EEB7-1E87-0447-8CD6-DD220CF4EE59}"/>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BA8AE526-3A03-9B41-8C9F-27156E701C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08D72-182D-C947-B3F7-B74948D0849B}"/>
              </a:ext>
            </a:extLst>
          </p:cNvPr>
          <p:cNvSpPr>
            <a:spLocks noGrp="1"/>
          </p:cNvSpPr>
          <p:nvPr>
            <p:ph type="dt" sz="half" idx="10"/>
          </p:nvPr>
        </p:nvSpPr>
        <p:spPr/>
        <p:txBody>
          <a:bodyPr/>
          <a:lstStyle/>
          <a:p>
            <a:fld id="{A5B0A250-5CC0-1746-B209-08E8B0DAE6AF}" type="datetimeFigureOut">
              <a:rPr lang="en-US" smtClean="0"/>
              <a:t>1/6/2024</a:t>
            </a:fld>
            <a:endParaRPr lang="en-US" dirty="0"/>
          </a:p>
        </p:txBody>
      </p:sp>
      <p:sp>
        <p:nvSpPr>
          <p:cNvPr id="5" name="Footer Placeholder 4">
            <a:extLst>
              <a:ext uri="{FF2B5EF4-FFF2-40B4-BE49-F238E27FC236}">
                <a16:creationId xmlns:a16="http://schemas.microsoft.com/office/drawing/2014/main" id="{B076E396-D059-AF4D-A1D9-C1347978AA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F8845B6-87C0-2F4A-8146-00E911CDF70D}"/>
              </a:ext>
            </a:extLst>
          </p:cNvPr>
          <p:cNvSpPr>
            <a:spLocks noGrp="1"/>
          </p:cNvSpPr>
          <p:nvPr>
            <p:ph type="sldNum" sz="quarter" idx="12"/>
          </p:nvPr>
        </p:nvSpPr>
        <p:spPr>
          <a:xfrm>
            <a:off x="7086480"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A78A912D-4325-C449-BF2E-F331A221C695}"/>
              </a:ext>
            </a:extLst>
          </p:cNvPr>
          <p:cNvCxnSpPr>
            <a:cxnSpLocks/>
          </p:cNvCxnSpPr>
          <p:nvPr/>
        </p:nvCxnSpPr>
        <p:spPr>
          <a:xfrm>
            <a:off x="565150" y="6087110"/>
            <a:ext cx="73351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7258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3803ECC-8207-244B-8051-94AA5304EDD9}"/>
              </a:ext>
            </a:extLst>
          </p:cNvPr>
          <p:cNvGrpSpPr/>
          <p:nvPr/>
        </p:nvGrpSpPr>
        <p:grpSpPr>
          <a:xfrm>
            <a:off x="10290315" y="0"/>
            <a:ext cx="1901686" cy="6858000"/>
            <a:chOff x="10290315" y="0"/>
            <a:chExt cx="1901686" cy="6858000"/>
          </a:xfrm>
        </p:grpSpPr>
        <p:sp>
          <p:nvSpPr>
            <p:cNvPr id="17" name="Freeform 16">
              <a:extLst>
                <a:ext uri="{FF2B5EF4-FFF2-40B4-BE49-F238E27FC236}">
                  <a16:creationId xmlns:a16="http://schemas.microsoft.com/office/drawing/2014/main" id="{CF2E8536-821C-3846-A152-2001B7BA4BC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7A02781-FFB4-C04E-97FB-78D26A9E8F1C}"/>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4C29607-37D2-7A4B-98E2-2C851CD6776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12FC7BA-80CC-1C4E-B268-B3EEA08137F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BEBC8FB1-96B9-D84A-BD2A-BC8410EBE012}"/>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A8455B4-A778-B44D-A7E8-C45A4846D9F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Vertical Title 1">
            <a:extLst>
              <a:ext uri="{FF2B5EF4-FFF2-40B4-BE49-F238E27FC236}">
                <a16:creationId xmlns:a16="http://schemas.microsoft.com/office/drawing/2014/main" id="{B0407CCA-80EF-2B45-8F8C-7D5796A61BC0}"/>
              </a:ext>
            </a:extLst>
          </p:cNvPr>
          <p:cNvSpPr>
            <a:spLocks noGrp="1"/>
          </p:cNvSpPr>
          <p:nvPr>
            <p:ph type="title" orient="vert"/>
          </p:nvPr>
        </p:nvSpPr>
        <p:spPr>
          <a:xfrm>
            <a:off x="8950095" y="976630"/>
            <a:ext cx="2268507" cy="478459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A221C3-F2D3-FC4F-938B-4C4CAC7370B1}"/>
              </a:ext>
            </a:extLst>
          </p:cNvPr>
          <p:cNvSpPr>
            <a:spLocks noGrp="1"/>
          </p:cNvSpPr>
          <p:nvPr>
            <p:ph type="body" orient="vert" idx="1"/>
          </p:nvPr>
        </p:nvSpPr>
        <p:spPr>
          <a:xfrm>
            <a:off x="565150" y="976630"/>
            <a:ext cx="8264057" cy="478459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B061B46-3E9A-AC48-8C84-5B46EA1EC583}"/>
              </a:ext>
            </a:extLst>
          </p:cNvPr>
          <p:cNvSpPr>
            <a:spLocks noGrp="1"/>
          </p:cNvSpPr>
          <p:nvPr>
            <p:ph type="dt" sz="half" idx="10"/>
          </p:nvPr>
        </p:nvSpPr>
        <p:spPr/>
        <p:txBody>
          <a:bodyPr/>
          <a:lstStyle/>
          <a:p>
            <a:fld id="{A5B0A250-5CC0-1746-B209-08E8B0DAE6AF}" type="datetimeFigureOut">
              <a:rPr lang="en-US" smtClean="0"/>
              <a:t>1/6/2024</a:t>
            </a:fld>
            <a:endParaRPr lang="en-US"/>
          </a:p>
        </p:txBody>
      </p:sp>
      <p:sp>
        <p:nvSpPr>
          <p:cNvPr id="5" name="Footer Placeholder 4">
            <a:extLst>
              <a:ext uri="{FF2B5EF4-FFF2-40B4-BE49-F238E27FC236}">
                <a16:creationId xmlns:a16="http://schemas.microsoft.com/office/drawing/2014/main" id="{369F8F49-5859-714C-8EE1-61A74F324E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2B6F69-3FFA-D94F-BA99-873D36F7F69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C31B40EC-87DB-A64F-9D4B-98A86F7CEFFF}"/>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2071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0CAFDA3-320A-C24D-A7A1-20C1267EC987}"/>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D2411669-6E2C-2243-99CD-6BC9D724FA1F}"/>
                </a:ext>
              </a:extLst>
            </p:cNvPr>
            <p:cNvSpPr/>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C4E0C522-0F40-ED44-A700-F1BCD1CF74F5}"/>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B79B4380-CBEC-C341-A10E-5EF9A8597959}"/>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F04AD70E-5490-4C4E-A05D-D67949C51A74}"/>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28A8883-9F24-0047-92B7-45B3D2E7D9C0}"/>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AC3A3BB-FD2C-FB44-9478-FA87EF229D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BF46B3B1-E981-BB40-B916-51A6D3851969}"/>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EA7DAE92-7D6B-B042-83BE-047C8EC322A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06AADCE6-4277-EA49-AF23-63B53CA6772A}"/>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58CEA343-047B-DF4E-A7A8-881C7740EA3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FCCBAA07-17CE-2740-AA04-AEDA5EAD2796}"/>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BF15C430-7951-6040-BD4C-4E996E94480E}"/>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0B3467F9-370D-5C4C-9EDE-E0CA0E401568}"/>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2A1E4-52BA-534C-AECC-35C3CF44F86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8315675-65B4-E14F-9785-663A83B7B6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676A1E-2332-684F-BDD2-687C166BDEC0}"/>
              </a:ext>
            </a:extLst>
          </p:cNvPr>
          <p:cNvSpPr>
            <a:spLocks noGrp="1"/>
          </p:cNvSpPr>
          <p:nvPr>
            <p:ph type="dt" sz="half" idx="10"/>
          </p:nvPr>
        </p:nvSpPr>
        <p:spPr/>
        <p:txBody>
          <a:bodyPr/>
          <a:lstStyle/>
          <a:p>
            <a:fld id="{A5B0A250-5CC0-1746-B209-08E8B0DAE6AF}" type="datetimeFigureOut">
              <a:rPr lang="en-US" smtClean="0"/>
              <a:t>1/6/2024</a:t>
            </a:fld>
            <a:endParaRPr lang="en-US" dirty="0"/>
          </a:p>
        </p:txBody>
      </p:sp>
      <p:sp>
        <p:nvSpPr>
          <p:cNvPr id="5" name="Footer Placeholder 4">
            <a:extLst>
              <a:ext uri="{FF2B5EF4-FFF2-40B4-BE49-F238E27FC236}">
                <a16:creationId xmlns:a16="http://schemas.microsoft.com/office/drawing/2014/main" id="{22BB8CB0-B7BE-7D4F-B254-8A2F8AEC273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3E5A569-A063-8E40-B703-82B11D2A988A}"/>
              </a:ext>
            </a:extLst>
          </p:cNvPr>
          <p:cNvSpPr>
            <a:spLocks noGrp="1"/>
          </p:cNvSpPr>
          <p:nvPr>
            <p:ph type="sldNum" sz="quarter" idx="12"/>
          </p:nvPr>
        </p:nvSpPr>
        <p:spPr>
          <a:xfrm>
            <a:off x="7087169"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8231D73A-BA91-794F-8C09-4F4B41A6D08B}"/>
              </a:ext>
            </a:extLst>
          </p:cNvPr>
          <p:cNvCxnSpPr>
            <a:cxnSpLocks/>
          </p:cNvCxnSpPr>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552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3ABDDED5-B489-454D-A72D-46C9473AB018}"/>
              </a:ext>
            </a:extLst>
          </p:cNvPr>
          <p:cNvGrpSpPr/>
          <p:nvPr/>
        </p:nvGrpSpPr>
        <p:grpSpPr>
          <a:xfrm>
            <a:off x="6201388" y="0"/>
            <a:ext cx="5990612" cy="6858001"/>
            <a:chOff x="6201388" y="0"/>
            <a:chExt cx="5990612" cy="6858001"/>
          </a:xfrm>
        </p:grpSpPr>
        <p:sp>
          <p:nvSpPr>
            <p:cNvPr id="40" name="Oval 39">
              <a:extLst>
                <a:ext uri="{FF2B5EF4-FFF2-40B4-BE49-F238E27FC236}">
                  <a16:creationId xmlns:a16="http://schemas.microsoft.com/office/drawing/2014/main" id="{E6338A9A-49A1-B04D-B479-43604A5CD6D5}"/>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151B6D8-101B-F34D-992A-1668DB5D0067}"/>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41">
              <a:extLst>
                <a:ext uri="{FF2B5EF4-FFF2-40B4-BE49-F238E27FC236}">
                  <a16:creationId xmlns:a16="http://schemas.microsoft.com/office/drawing/2014/main" id="{21D4DE71-EB1A-E74C-9364-5FEC5377F4EF}"/>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Oval 42">
              <a:extLst>
                <a:ext uri="{FF2B5EF4-FFF2-40B4-BE49-F238E27FC236}">
                  <a16:creationId xmlns:a16="http://schemas.microsoft.com/office/drawing/2014/main" id="{BD99A5CD-9D3A-DA46-AD96-34B9DB522051}"/>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6537DF9-74F2-924C-9B63-22B100C80C92}"/>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7655457-8E4D-F34C-A595-66A45E9C3A1F}"/>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FB0E8D2C-8947-E44C-BC5F-F81B083DAA3E}"/>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46">
              <a:extLst>
                <a:ext uri="{FF2B5EF4-FFF2-40B4-BE49-F238E27FC236}">
                  <a16:creationId xmlns:a16="http://schemas.microsoft.com/office/drawing/2014/main" id="{ED57F45D-85B8-AC49-A2BA-E941F1BE7F15}"/>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Oval 47">
              <a:extLst>
                <a:ext uri="{FF2B5EF4-FFF2-40B4-BE49-F238E27FC236}">
                  <a16:creationId xmlns:a16="http://schemas.microsoft.com/office/drawing/2014/main" id="{DA576359-CAE3-634C-8DF8-A834BCD7D668}"/>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6343F35-6601-BD4A-B9A5-25361D0453D2}"/>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ED1C169-DCD9-9C4B-91B1-519621155A64}"/>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32328AC7-E0BC-0E46-A25B-11D523EC8100}"/>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32BBE02A-588F-6C4D-B310-694098C6A340}"/>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52">
              <a:extLst>
                <a:ext uri="{FF2B5EF4-FFF2-40B4-BE49-F238E27FC236}">
                  <a16:creationId xmlns:a16="http://schemas.microsoft.com/office/drawing/2014/main" id="{6751D5A0-C90A-0A44-8654-CFE1B719B35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Oval 53">
              <a:extLst>
                <a:ext uri="{FF2B5EF4-FFF2-40B4-BE49-F238E27FC236}">
                  <a16:creationId xmlns:a16="http://schemas.microsoft.com/office/drawing/2014/main" id="{0F0FA086-0D80-B74A-9B37-5EACDE30D61F}"/>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022E302-2A55-8844-A50B-DC16D075E16B}"/>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F4B325F5-A048-2843-A40B-3B2B31ECED76}"/>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7707B616-7E85-5442-B46B-AF9426A7A0E9}"/>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57">
              <a:extLst>
                <a:ext uri="{FF2B5EF4-FFF2-40B4-BE49-F238E27FC236}">
                  <a16:creationId xmlns:a16="http://schemas.microsoft.com/office/drawing/2014/main" id="{08914A00-D181-5847-A150-77CE67F94369}"/>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58">
              <a:extLst>
                <a:ext uri="{FF2B5EF4-FFF2-40B4-BE49-F238E27FC236}">
                  <a16:creationId xmlns:a16="http://schemas.microsoft.com/office/drawing/2014/main" id="{DAF2D976-5F49-2848-B465-C85708A6D706}"/>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59">
              <a:extLst>
                <a:ext uri="{FF2B5EF4-FFF2-40B4-BE49-F238E27FC236}">
                  <a16:creationId xmlns:a16="http://schemas.microsoft.com/office/drawing/2014/main" id="{5E333474-B850-354C-A2E2-01735C948D47}"/>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60">
              <a:extLst>
                <a:ext uri="{FF2B5EF4-FFF2-40B4-BE49-F238E27FC236}">
                  <a16:creationId xmlns:a16="http://schemas.microsoft.com/office/drawing/2014/main" id="{BC25646C-71B3-4A44-A4FE-C3CABE5580BB}"/>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61">
              <a:extLst>
                <a:ext uri="{FF2B5EF4-FFF2-40B4-BE49-F238E27FC236}">
                  <a16:creationId xmlns:a16="http://schemas.microsoft.com/office/drawing/2014/main" id="{B598CFE9-67EE-E342-9EF7-F40A1E0BE59E}"/>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62">
              <a:extLst>
                <a:ext uri="{FF2B5EF4-FFF2-40B4-BE49-F238E27FC236}">
                  <a16:creationId xmlns:a16="http://schemas.microsoft.com/office/drawing/2014/main" id="{1E29AD13-94FE-1349-A28E-10F6E780F510}"/>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0648E-B4D5-4145-84E7-46B5793EA68B}"/>
              </a:ext>
            </a:extLst>
          </p:cNvPr>
          <p:cNvSpPr>
            <a:spLocks noGrp="1"/>
          </p:cNvSpPr>
          <p:nvPr>
            <p:ph type="title"/>
          </p:nvPr>
        </p:nvSpPr>
        <p:spPr>
          <a:xfrm>
            <a:off x="565150" y="768351"/>
            <a:ext cx="5066001" cy="2334768"/>
          </a:xfrm>
        </p:spPr>
        <p:txBody>
          <a:bodyPr anchor="t"/>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3B92A6-7558-3148-B855-5BC58B4159C5}"/>
              </a:ext>
            </a:extLst>
          </p:cNvPr>
          <p:cNvSpPr>
            <a:spLocks noGrp="1"/>
          </p:cNvSpPr>
          <p:nvPr>
            <p:ph type="body" idx="1"/>
          </p:nvPr>
        </p:nvSpPr>
        <p:spPr>
          <a:xfrm>
            <a:off x="565150" y="4255453"/>
            <a:ext cx="5066001" cy="1500187"/>
          </a:xfrm>
        </p:spPr>
        <p:txBody>
          <a:bodyPr anchor="b"/>
          <a:lstStyle>
            <a:lvl1pPr marL="0" indent="0">
              <a:buNone/>
              <a:defRPr sz="2400">
                <a:solidFill>
                  <a:schemeClr val="bg1">
                    <a:lumMod val="6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3A0B541-D211-974B-97FE-C1F9473ABE9D}"/>
              </a:ext>
            </a:extLst>
          </p:cNvPr>
          <p:cNvSpPr>
            <a:spLocks noGrp="1"/>
          </p:cNvSpPr>
          <p:nvPr>
            <p:ph type="dt" sz="half" idx="10"/>
          </p:nvPr>
        </p:nvSpPr>
        <p:spPr/>
        <p:txBody>
          <a:bodyPr/>
          <a:lstStyle/>
          <a:p>
            <a:fld id="{A5B0A250-5CC0-1746-B209-08E8B0DAE6AF}" type="datetimeFigureOut">
              <a:rPr lang="en-US" smtClean="0"/>
              <a:t>1/6/2024</a:t>
            </a:fld>
            <a:endParaRPr lang="en-US" dirty="0"/>
          </a:p>
        </p:txBody>
      </p:sp>
      <p:sp>
        <p:nvSpPr>
          <p:cNvPr id="5" name="Footer Placeholder 4">
            <a:extLst>
              <a:ext uri="{FF2B5EF4-FFF2-40B4-BE49-F238E27FC236}">
                <a16:creationId xmlns:a16="http://schemas.microsoft.com/office/drawing/2014/main" id="{A1727FB0-D95A-D543-8E29-6E5F22B491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89C4404-F49D-9F48-A10B-1F60870B4450}"/>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2D6A1FD1-D82F-3141-8687-8D7C0631C215}"/>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0218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42ECFEB-12CF-4C4F-BC8A-5816C27CA565}"/>
              </a:ext>
            </a:extLst>
          </p:cNvPr>
          <p:cNvGrpSpPr/>
          <p:nvPr/>
        </p:nvGrpSpPr>
        <p:grpSpPr>
          <a:xfrm>
            <a:off x="10290315" y="0"/>
            <a:ext cx="1901686" cy="6858000"/>
            <a:chOff x="10290315" y="0"/>
            <a:chExt cx="1901686" cy="6858000"/>
          </a:xfrm>
        </p:grpSpPr>
        <p:sp>
          <p:nvSpPr>
            <p:cNvPr id="18" name="Oval 17">
              <a:extLst>
                <a:ext uri="{FF2B5EF4-FFF2-40B4-BE49-F238E27FC236}">
                  <a16:creationId xmlns:a16="http://schemas.microsoft.com/office/drawing/2014/main" id="{626C9482-2804-144B-88B2-0AF191BD757D}"/>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71363F79-96BD-9240-86E2-DF26C9C2437D}"/>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153F0BF1-DA57-1D49-82F0-802F4D385A85}"/>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8CD42A1B-A03A-C946-8A2A-CE437EA433FD}"/>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591FE00-3AAF-9B4B-8107-E94D50828227}"/>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49E92E9-89A7-4842-B271-411C7DF75D2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C29C99-0841-9F46-AB1A-E9751DFE448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E0AB684-BDA8-014B-8DCC-125F8B8DCEE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540E05-0F5F-6243-AD57-66BFC33ADBAC}"/>
              </a:ext>
            </a:extLst>
          </p:cNvPr>
          <p:cNvSpPr>
            <a:spLocks noGrp="1"/>
          </p:cNvSpPr>
          <p:nvPr>
            <p:ph sz="half" idx="1"/>
          </p:nvPr>
        </p:nvSpPr>
        <p:spPr>
          <a:xfrm>
            <a:off x="562851"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170B3A4-11FE-D94C-9B93-255E36231064}"/>
              </a:ext>
            </a:extLst>
          </p:cNvPr>
          <p:cNvSpPr>
            <a:spLocks noGrp="1"/>
          </p:cNvSpPr>
          <p:nvPr>
            <p:ph sz="half" idx="2"/>
          </p:nvPr>
        </p:nvSpPr>
        <p:spPr>
          <a:xfrm>
            <a:off x="6389638"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67BEEAF-F881-6E48-84AF-E5CEEF1C7167}"/>
              </a:ext>
            </a:extLst>
          </p:cNvPr>
          <p:cNvSpPr>
            <a:spLocks noGrp="1"/>
          </p:cNvSpPr>
          <p:nvPr>
            <p:ph type="dt" sz="half" idx="10"/>
          </p:nvPr>
        </p:nvSpPr>
        <p:spPr/>
        <p:txBody>
          <a:bodyPr/>
          <a:lstStyle/>
          <a:p>
            <a:fld id="{A5B0A250-5CC0-1746-B209-08E8B0DAE6AF}" type="datetimeFigureOut">
              <a:rPr lang="en-US" smtClean="0"/>
              <a:t>1/6/2024</a:t>
            </a:fld>
            <a:endParaRPr lang="en-US" dirty="0"/>
          </a:p>
        </p:txBody>
      </p:sp>
      <p:sp>
        <p:nvSpPr>
          <p:cNvPr id="6" name="Footer Placeholder 5">
            <a:extLst>
              <a:ext uri="{FF2B5EF4-FFF2-40B4-BE49-F238E27FC236}">
                <a16:creationId xmlns:a16="http://schemas.microsoft.com/office/drawing/2014/main" id="{9C472753-1CC3-9244-9AF0-6927018A64F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4DD55D0-FCC7-AC42-9810-9B49E3348958}"/>
              </a:ext>
            </a:extLst>
          </p:cNvPr>
          <p:cNvSpPr>
            <a:spLocks noGrp="1"/>
          </p:cNvSpPr>
          <p:nvPr>
            <p:ph type="sldNum" sz="quarter" idx="12"/>
          </p:nvPr>
        </p:nvSpPr>
        <p:spPr/>
        <p:txBody>
          <a:bodyPr/>
          <a:lstStyle/>
          <a:p>
            <a:fld id="{49ABCAEC-7D34-E549-A96E-FCEDAADBE4B0}" type="slidenum">
              <a:rPr lang="en-US" smtClean="0"/>
              <a:t>‹#›</a:t>
            </a:fld>
            <a:endParaRPr lang="en-US" dirty="0"/>
          </a:p>
        </p:txBody>
      </p:sp>
      <p:cxnSp>
        <p:nvCxnSpPr>
          <p:cNvPr id="8" name="Straight Connector 7">
            <a:extLst>
              <a:ext uri="{FF2B5EF4-FFF2-40B4-BE49-F238E27FC236}">
                <a16:creationId xmlns:a16="http://schemas.microsoft.com/office/drawing/2014/main" id="{5FC736C3-88FB-244C-83B8-B2856998D22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92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7D16A9C-7411-5242-A59C-816B8907E3BE}"/>
              </a:ext>
            </a:extLst>
          </p:cNvPr>
          <p:cNvGrpSpPr/>
          <p:nvPr/>
        </p:nvGrpSpPr>
        <p:grpSpPr>
          <a:xfrm>
            <a:off x="10290315" y="0"/>
            <a:ext cx="1901686" cy="6858000"/>
            <a:chOff x="10290315" y="0"/>
            <a:chExt cx="1901686" cy="6858000"/>
          </a:xfrm>
        </p:grpSpPr>
        <p:sp>
          <p:nvSpPr>
            <p:cNvPr id="20" name="Oval 19">
              <a:extLst>
                <a:ext uri="{FF2B5EF4-FFF2-40B4-BE49-F238E27FC236}">
                  <a16:creationId xmlns:a16="http://schemas.microsoft.com/office/drawing/2014/main" id="{A997260B-7D44-7049-B605-7FD6E6CE5612}"/>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D6AF601-77C3-D74A-B1E5-7F33703A6927}"/>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4DFCA921-0F9E-2E41-A285-75409E25501A}"/>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20B9E03-438B-FC42-9DA1-835D5BC3FE8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670E1F-61CD-8940-A898-6D5092A78BB9}"/>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080C64CF-0C6A-3449-9709-AE038C4A7995}"/>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25">
              <a:extLst>
                <a:ext uri="{FF2B5EF4-FFF2-40B4-BE49-F238E27FC236}">
                  <a16:creationId xmlns:a16="http://schemas.microsoft.com/office/drawing/2014/main" id="{FEC46D5B-957F-A24C-8E36-CC71F660EC8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9058182F-7B5E-FD42-AFC6-A3848D8332AC}"/>
              </a:ext>
            </a:extLst>
          </p:cNvPr>
          <p:cNvSpPr>
            <a:spLocks noGrp="1"/>
          </p:cNvSpPr>
          <p:nvPr>
            <p:ph type="title"/>
          </p:nvPr>
        </p:nvSpPr>
        <p:spPr>
          <a:xfrm>
            <a:off x="566928" y="768096"/>
            <a:ext cx="7333488" cy="127101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D9E4DE-75C0-C841-A68D-9D7BBAD76C5E}"/>
              </a:ext>
            </a:extLst>
          </p:cNvPr>
          <p:cNvSpPr>
            <a:spLocks noGrp="1"/>
          </p:cNvSpPr>
          <p:nvPr>
            <p:ph type="body" idx="1"/>
          </p:nvPr>
        </p:nvSpPr>
        <p:spPr>
          <a:xfrm>
            <a:off x="562149"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5C87F7-356E-9E43-97A0-D972B22853DA}"/>
              </a:ext>
            </a:extLst>
          </p:cNvPr>
          <p:cNvSpPr>
            <a:spLocks noGrp="1"/>
          </p:cNvSpPr>
          <p:nvPr>
            <p:ph sz="half" idx="2"/>
          </p:nvPr>
        </p:nvSpPr>
        <p:spPr>
          <a:xfrm>
            <a:off x="562149"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DAB4C28-30CB-CC4E-A25E-F4FEFA49BCA5}"/>
              </a:ext>
            </a:extLst>
          </p:cNvPr>
          <p:cNvSpPr>
            <a:spLocks noGrp="1"/>
          </p:cNvSpPr>
          <p:nvPr>
            <p:ph type="body" sz="quarter" idx="3"/>
          </p:nvPr>
        </p:nvSpPr>
        <p:spPr>
          <a:xfrm>
            <a:off x="6383066"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9ED0191-963B-1E4C-BEC5-9B42E39514A3}"/>
              </a:ext>
            </a:extLst>
          </p:cNvPr>
          <p:cNvSpPr>
            <a:spLocks noGrp="1"/>
          </p:cNvSpPr>
          <p:nvPr>
            <p:ph sz="quarter" idx="4"/>
          </p:nvPr>
        </p:nvSpPr>
        <p:spPr>
          <a:xfrm>
            <a:off x="6383066"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7F0E0BED-3EB7-BB4A-A556-FA967FB0115F}"/>
              </a:ext>
            </a:extLst>
          </p:cNvPr>
          <p:cNvSpPr>
            <a:spLocks noGrp="1"/>
          </p:cNvSpPr>
          <p:nvPr>
            <p:ph type="dt" sz="half" idx="10"/>
          </p:nvPr>
        </p:nvSpPr>
        <p:spPr/>
        <p:txBody>
          <a:bodyPr/>
          <a:lstStyle/>
          <a:p>
            <a:fld id="{A5B0A250-5CC0-1746-B209-08E8B0DAE6AF}" type="datetimeFigureOut">
              <a:rPr lang="en-US" smtClean="0"/>
              <a:t>1/6/2024</a:t>
            </a:fld>
            <a:endParaRPr lang="en-US" dirty="0"/>
          </a:p>
        </p:txBody>
      </p:sp>
      <p:sp>
        <p:nvSpPr>
          <p:cNvPr id="8" name="Footer Placeholder 7">
            <a:extLst>
              <a:ext uri="{FF2B5EF4-FFF2-40B4-BE49-F238E27FC236}">
                <a16:creationId xmlns:a16="http://schemas.microsoft.com/office/drawing/2014/main" id="{B6A2466A-4D90-174C-B382-AC4674D7215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6EADE49-8082-214B-9742-5EE8DA2E9FFE}"/>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10" name="Straight Connector 9">
            <a:extLst>
              <a:ext uri="{FF2B5EF4-FFF2-40B4-BE49-F238E27FC236}">
                <a16:creationId xmlns:a16="http://schemas.microsoft.com/office/drawing/2014/main" id="{75E39200-18D5-014B-BAB8-FF5D0BA15E0C}"/>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4567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7DF52F6-A06E-0343-95B8-DAAC38DB4B8C}"/>
              </a:ext>
            </a:extLst>
          </p:cNvPr>
          <p:cNvGrpSpPr/>
          <p:nvPr/>
        </p:nvGrpSpPr>
        <p:grpSpPr>
          <a:xfrm>
            <a:off x="10290315" y="0"/>
            <a:ext cx="1901686" cy="6858000"/>
            <a:chOff x="10290315" y="0"/>
            <a:chExt cx="1901686" cy="6858000"/>
          </a:xfrm>
        </p:grpSpPr>
        <p:sp>
          <p:nvSpPr>
            <p:cNvPr id="16" name="Oval 15">
              <a:extLst>
                <a:ext uri="{FF2B5EF4-FFF2-40B4-BE49-F238E27FC236}">
                  <a16:creationId xmlns:a16="http://schemas.microsoft.com/office/drawing/2014/main" id="{67092C52-7052-0749-9DA0-9374DBF495AE}"/>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C64E1C2F-81E1-C44D-859C-946596C950F2}"/>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3626485-4263-0A44-9561-E278A7056C33}"/>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7D45AAB5-3CCC-DE4A-A962-3702911B55C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8CAFB16F-8EDE-D44F-A51E-34EDC41E7404}"/>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DCD51329-732C-BB4C-98E5-715BAF9F8853}"/>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192B5D44-BC55-AF4C-984D-C8231B22F80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A1E9E2-564E-7049-A22F-BB5B876BABB5}"/>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B6359D05-C08D-7747-B2FC-3F62B3357315}"/>
              </a:ext>
            </a:extLst>
          </p:cNvPr>
          <p:cNvSpPr>
            <a:spLocks noGrp="1"/>
          </p:cNvSpPr>
          <p:nvPr>
            <p:ph type="dt" sz="half" idx="10"/>
          </p:nvPr>
        </p:nvSpPr>
        <p:spPr/>
        <p:txBody>
          <a:bodyPr/>
          <a:lstStyle/>
          <a:p>
            <a:fld id="{A5B0A250-5CC0-1746-B209-08E8B0DAE6AF}" type="datetimeFigureOut">
              <a:rPr lang="en-US" smtClean="0"/>
              <a:t>1/6/2024</a:t>
            </a:fld>
            <a:endParaRPr lang="en-US" dirty="0"/>
          </a:p>
        </p:txBody>
      </p:sp>
      <p:sp>
        <p:nvSpPr>
          <p:cNvPr id="4" name="Footer Placeholder 3">
            <a:extLst>
              <a:ext uri="{FF2B5EF4-FFF2-40B4-BE49-F238E27FC236}">
                <a16:creationId xmlns:a16="http://schemas.microsoft.com/office/drawing/2014/main" id="{8E2FF615-BB08-A844-B689-BAA7C50407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63A67D-F96F-4849-8C83-49CC3A6539BB}"/>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6" name="Straight Connector 5">
            <a:extLst>
              <a:ext uri="{FF2B5EF4-FFF2-40B4-BE49-F238E27FC236}">
                <a16:creationId xmlns:a16="http://schemas.microsoft.com/office/drawing/2014/main" id="{1DCFAAB9-2B6B-8D4C-A748-433E2C393EA6}"/>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0900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98BCA70-D63D-40F6-B9B3-4E49B96E27FB}"/>
              </a:ext>
            </a:extLst>
          </p:cNvPr>
          <p:cNvSpPr>
            <a:spLocks noGrp="1"/>
          </p:cNvSpPr>
          <p:nvPr>
            <p:ph type="dt" sz="half" idx="10"/>
          </p:nvPr>
        </p:nvSpPr>
        <p:spPr/>
        <p:txBody>
          <a:bodyPr/>
          <a:lstStyle/>
          <a:p>
            <a:fld id="{A5B0A250-5CC0-1746-B209-08E8B0DAE6AF}" type="datetimeFigureOut">
              <a:rPr lang="en-US" smtClean="0"/>
              <a:pPr/>
              <a:t>1/6/2024</a:t>
            </a:fld>
            <a:endParaRPr lang="en-US" dirty="0"/>
          </a:p>
        </p:txBody>
      </p:sp>
      <p:sp>
        <p:nvSpPr>
          <p:cNvPr id="6" name="Footer Placeholder 5">
            <a:extLst>
              <a:ext uri="{FF2B5EF4-FFF2-40B4-BE49-F238E27FC236}">
                <a16:creationId xmlns:a16="http://schemas.microsoft.com/office/drawing/2014/main" id="{72F12559-BD91-4904-A24A-0CF0A2324A0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B658BB7-74A5-4A6F-A0FF-021E68F02BFF}"/>
              </a:ext>
            </a:extLst>
          </p:cNvPr>
          <p:cNvSpPr>
            <a:spLocks noGrp="1"/>
          </p:cNvSpPr>
          <p:nvPr>
            <p:ph type="sldNum" sz="quarter" idx="12"/>
          </p:nvPr>
        </p:nvSpPr>
        <p:spPr/>
        <p:txBody>
          <a:body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1688866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0914A35-7AAF-4B42-9C68-47A633EFD9D0}"/>
              </a:ext>
            </a:extLst>
          </p:cNvPr>
          <p:cNvGrpSpPr/>
          <p:nvPr/>
        </p:nvGrpSpPr>
        <p:grpSpPr>
          <a:xfrm>
            <a:off x="10290315" y="0"/>
            <a:ext cx="1901686" cy="6858000"/>
            <a:chOff x="10290315" y="0"/>
            <a:chExt cx="1901686" cy="6858000"/>
          </a:xfrm>
        </p:grpSpPr>
        <p:sp>
          <p:nvSpPr>
            <p:cNvPr id="18" name="Freeform 17">
              <a:extLst>
                <a:ext uri="{FF2B5EF4-FFF2-40B4-BE49-F238E27FC236}">
                  <a16:creationId xmlns:a16="http://schemas.microsoft.com/office/drawing/2014/main" id="{DABCED79-0E70-FB4D-ABF2-D859BF5556E4}"/>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8364885D-A3A4-5144-AB4E-7624F27287E6}"/>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22073D5-CC72-0549-BD26-F7AF9851BE45}"/>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1827A049-C9FD-554E-9B01-F151B0D9E86B}"/>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76832559-4D18-8744-AB91-9FCFAB732477}"/>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BF97A623-E5DC-1B44-B687-8643B9F0D741}"/>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637BBE1-2C82-4E45-B5C5-35E07B05EA4E}"/>
              </a:ext>
            </a:extLst>
          </p:cNvPr>
          <p:cNvSpPr>
            <a:spLocks noGrp="1"/>
          </p:cNvSpPr>
          <p:nvPr>
            <p:ph type="title"/>
          </p:nvPr>
        </p:nvSpPr>
        <p:spPr>
          <a:xfrm>
            <a:off x="565151" y="764973"/>
            <a:ext cx="3609982" cy="1395043"/>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4201F2E-A734-364B-8A7D-990D6B8893D0}"/>
              </a:ext>
            </a:extLst>
          </p:cNvPr>
          <p:cNvSpPr>
            <a:spLocks noGrp="1"/>
          </p:cNvSpPr>
          <p:nvPr>
            <p:ph idx="1"/>
          </p:nvPr>
        </p:nvSpPr>
        <p:spPr>
          <a:xfrm>
            <a:off x="5104832" y="770890"/>
            <a:ext cx="6112517" cy="4800570"/>
          </a:xfrm>
        </p:spPr>
        <p:txBody>
          <a:bodyPr/>
          <a:lstStyle>
            <a:lvl1pPr>
              <a:defRPr sz="2800"/>
            </a:lvl1pPr>
            <a:lvl2pPr>
              <a:defRPr sz="24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D57CBAD9-5515-1748-8E77-F48160F4ED1C}"/>
              </a:ext>
            </a:extLst>
          </p:cNvPr>
          <p:cNvSpPr>
            <a:spLocks noGrp="1"/>
          </p:cNvSpPr>
          <p:nvPr>
            <p:ph type="body" sz="half" idx="2"/>
          </p:nvPr>
        </p:nvSpPr>
        <p:spPr>
          <a:xfrm>
            <a:off x="565150" y="2160016"/>
            <a:ext cx="3609983" cy="37089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A6C22B-80D4-AA42-9999-401E37B469C0}"/>
              </a:ext>
            </a:extLst>
          </p:cNvPr>
          <p:cNvSpPr>
            <a:spLocks noGrp="1"/>
          </p:cNvSpPr>
          <p:nvPr>
            <p:ph type="dt" sz="half" idx="10"/>
          </p:nvPr>
        </p:nvSpPr>
        <p:spPr/>
        <p:txBody>
          <a:bodyPr/>
          <a:lstStyle/>
          <a:p>
            <a:fld id="{A5B0A250-5CC0-1746-B209-08E8B0DAE6AF}" type="datetimeFigureOut">
              <a:rPr lang="en-US" smtClean="0"/>
              <a:t>1/6/2024</a:t>
            </a:fld>
            <a:endParaRPr lang="en-US" dirty="0"/>
          </a:p>
        </p:txBody>
      </p:sp>
      <p:sp>
        <p:nvSpPr>
          <p:cNvPr id="6" name="Footer Placeholder 5">
            <a:extLst>
              <a:ext uri="{FF2B5EF4-FFF2-40B4-BE49-F238E27FC236}">
                <a16:creationId xmlns:a16="http://schemas.microsoft.com/office/drawing/2014/main" id="{03055DE4-33E8-7F4B-9334-95EA60845C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470FA5-21EE-D742-8F01-C1BAE0FDB064}"/>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BEF966AA-D7DF-F84D-80D4-E216A641B005}"/>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7735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10D391A-F01E-4947-8A01-95438AA0B323}"/>
              </a:ext>
            </a:extLst>
          </p:cNvPr>
          <p:cNvGrpSpPr/>
          <p:nvPr/>
        </p:nvGrpSpPr>
        <p:grpSpPr>
          <a:xfrm>
            <a:off x="10290315" y="0"/>
            <a:ext cx="1901686" cy="6858000"/>
            <a:chOff x="10290315" y="0"/>
            <a:chExt cx="1901686" cy="6858000"/>
          </a:xfrm>
        </p:grpSpPr>
        <p:sp>
          <p:nvSpPr>
            <p:cNvPr id="17" name="Oval 16">
              <a:extLst>
                <a:ext uri="{FF2B5EF4-FFF2-40B4-BE49-F238E27FC236}">
                  <a16:creationId xmlns:a16="http://schemas.microsoft.com/office/drawing/2014/main" id="{7D499306-B4E0-064D-8F6C-96E9C4BD04DA}"/>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AF3D0241-0A21-8047-8CE3-B3FDD5FDF71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3083F97-6891-0447-957C-AB0834B826D2}"/>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B2EF7D75-E7C1-5147-A03B-3EC641CF3B0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A6D7CA94-94B4-C140-8C68-01C0ADFA1C7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211CD629-C318-A848-BDDE-BBA9465EBF9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2A5AC1F8-1370-E946-977E-E4CFC6947BA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4CEE63B-B967-0A48-9623-2203767609F4}"/>
              </a:ext>
            </a:extLst>
          </p:cNvPr>
          <p:cNvSpPr>
            <a:spLocks noGrp="1"/>
          </p:cNvSpPr>
          <p:nvPr>
            <p:ph type="title"/>
          </p:nvPr>
        </p:nvSpPr>
        <p:spPr>
          <a:xfrm>
            <a:off x="565150" y="770889"/>
            <a:ext cx="3609983" cy="1389127"/>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211F680-28C8-FA44-9CD5-20709DA02EA0}"/>
              </a:ext>
            </a:extLst>
          </p:cNvPr>
          <p:cNvSpPr>
            <a:spLocks noGrp="1"/>
          </p:cNvSpPr>
          <p:nvPr>
            <p:ph type="pic" idx="1"/>
          </p:nvPr>
        </p:nvSpPr>
        <p:spPr>
          <a:xfrm>
            <a:off x="5223838" y="890816"/>
            <a:ext cx="6060136" cy="4870411"/>
          </a:xfrm>
          <a:solidFill>
            <a:schemeClr val="bg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BD507CD-197E-BB4C-83A6-DA3FC97A22C2}"/>
              </a:ext>
            </a:extLst>
          </p:cNvPr>
          <p:cNvSpPr>
            <a:spLocks noGrp="1"/>
          </p:cNvSpPr>
          <p:nvPr>
            <p:ph type="body" sz="half" idx="2"/>
          </p:nvPr>
        </p:nvSpPr>
        <p:spPr>
          <a:xfrm>
            <a:off x="565150" y="2160016"/>
            <a:ext cx="3609983" cy="360121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59E00AC-DF6C-D548-8A06-D6269BDB0A41}"/>
              </a:ext>
            </a:extLst>
          </p:cNvPr>
          <p:cNvSpPr>
            <a:spLocks noGrp="1"/>
          </p:cNvSpPr>
          <p:nvPr>
            <p:ph type="dt" sz="half" idx="10"/>
          </p:nvPr>
        </p:nvSpPr>
        <p:spPr/>
        <p:txBody>
          <a:bodyPr/>
          <a:lstStyle/>
          <a:p>
            <a:fld id="{A5B0A250-5CC0-1746-B209-08E8B0DAE6AF}" type="datetimeFigureOut">
              <a:rPr lang="en-US" smtClean="0"/>
              <a:t>1/6/2024</a:t>
            </a:fld>
            <a:endParaRPr lang="en-US" dirty="0"/>
          </a:p>
        </p:txBody>
      </p:sp>
      <p:sp>
        <p:nvSpPr>
          <p:cNvPr id="6" name="Footer Placeholder 5">
            <a:extLst>
              <a:ext uri="{FF2B5EF4-FFF2-40B4-BE49-F238E27FC236}">
                <a16:creationId xmlns:a16="http://schemas.microsoft.com/office/drawing/2014/main" id="{F8ED113B-57D4-9A4F-BFE0-2A3963B425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0D9954-FA18-8948-AA52-21CED059476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5E3EB25D-2379-5040-B990-1C99B0B7D93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6285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D98E2-86CE-4D4F-9F8F-17C83D19A271}"/>
              </a:ext>
            </a:extLst>
          </p:cNvPr>
          <p:cNvSpPr>
            <a:spLocks noGrp="1"/>
          </p:cNvSpPr>
          <p:nvPr>
            <p:ph type="title"/>
          </p:nvPr>
        </p:nvSpPr>
        <p:spPr>
          <a:xfrm>
            <a:off x="565150" y="770890"/>
            <a:ext cx="7335835" cy="1268984"/>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8804B4F2-48A4-A140-B59B-7A2ED9FD4653}"/>
              </a:ext>
            </a:extLst>
          </p:cNvPr>
          <p:cNvSpPr>
            <a:spLocks noGrp="1"/>
          </p:cNvSpPr>
          <p:nvPr>
            <p:ph type="body" idx="1"/>
          </p:nvPr>
        </p:nvSpPr>
        <p:spPr>
          <a:xfrm>
            <a:off x="565150" y="2160016"/>
            <a:ext cx="7335835" cy="36012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FCF4A7E-D5FF-BF48-8E01-8F46150ABFD5}"/>
              </a:ext>
            </a:extLst>
          </p:cNvPr>
          <p:cNvSpPr>
            <a:spLocks noGrp="1"/>
          </p:cNvSpPr>
          <p:nvPr>
            <p:ph type="dt" sz="half" idx="2"/>
          </p:nvPr>
        </p:nvSpPr>
        <p:spPr>
          <a:xfrm>
            <a:off x="566928" y="457200"/>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fld id="{A5B0A250-5CC0-1746-B209-08E8B0DAE6AF}" type="datetimeFigureOut">
              <a:rPr lang="en-US" smtClean="0"/>
              <a:pPr/>
              <a:t>1/6/2024</a:t>
            </a:fld>
            <a:endParaRPr lang="en-US" dirty="0"/>
          </a:p>
        </p:txBody>
      </p:sp>
      <p:sp>
        <p:nvSpPr>
          <p:cNvPr id="5" name="Footer Placeholder 4">
            <a:extLst>
              <a:ext uri="{FF2B5EF4-FFF2-40B4-BE49-F238E27FC236}">
                <a16:creationId xmlns:a16="http://schemas.microsoft.com/office/drawing/2014/main" id="{CA131757-5039-BF46-B47A-50DA8FFBC078}"/>
              </a:ext>
            </a:extLst>
          </p:cNvPr>
          <p:cNvSpPr>
            <a:spLocks noGrp="1"/>
          </p:cNvSpPr>
          <p:nvPr>
            <p:ph type="ftr" sz="quarter" idx="3"/>
          </p:nvPr>
        </p:nvSpPr>
        <p:spPr>
          <a:xfrm>
            <a:off x="565150" y="6141085"/>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AA83FD16-4337-B940-905E-D20A26FD483A}"/>
              </a:ext>
            </a:extLst>
          </p:cNvPr>
          <p:cNvSpPr>
            <a:spLocks noGrp="1"/>
          </p:cNvSpPr>
          <p:nvPr>
            <p:ph type="sldNum" sz="quarter" idx="4"/>
          </p:nvPr>
        </p:nvSpPr>
        <p:spPr>
          <a:xfrm>
            <a:off x="10809678" y="6141085"/>
            <a:ext cx="813816" cy="365125"/>
          </a:xfrm>
          <a:prstGeom prst="rect">
            <a:avLst/>
          </a:prstGeom>
        </p:spPr>
        <p:txBody>
          <a:bodyPr vert="horz" lIns="91440" tIns="45720" rIns="91440" bIns="45720" rtlCol="0" anchor="ctr"/>
          <a:lstStyle>
            <a:lvl1pPr algn="r">
              <a:defRPr sz="1050" b="0" i="0">
                <a:solidFill>
                  <a:schemeClr val="tx1">
                    <a:tint val="75000"/>
                  </a:schemeClr>
                </a:solidFill>
                <a:latin typeface="+mn-lt"/>
              </a:defRPr>
            </a:lvl1p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1799210435"/>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hyperlink" Target="https://drive.google.com/file/d/1C7YiKHAuUrgQXAB2737-nMQV0lw1zYs4/view?usp=sharing"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People Planning">
            <a:extLst>
              <a:ext uri="{FF2B5EF4-FFF2-40B4-BE49-F238E27FC236}">
                <a16:creationId xmlns:a16="http://schemas.microsoft.com/office/drawing/2014/main" id="{42A4AD70-06A0-5D3F-2AA9-086ED9D5547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2"/>
            <a:ext cx="12191980" cy="6857999"/>
          </a:xfrm>
          <a:prstGeom prst="rect">
            <a:avLst/>
          </a:prstGeom>
        </p:spPr>
      </p:pic>
      <p:sp>
        <p:nvSpPr>
          <p:cNvPr id="11" name="Rectangle">
            <a:extLst>
              <a:ext uri="{FF2B5EF4-FFF2-40B4-BE49-F238E27FC236}">
                <a16:creationId xmlns:a16="http://schemas.microsoft.com/office/drawing/2014/main" id="{8B80D579-AC08-8D49-BB6A-21123F80B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8469492" cy="6858000"/>
          </a:xfrm>
          <a:prstGeom prst="rect">
            <a:avLst/>
          </a:prstGeom>
          <a:gradFill flip="none" rotWithShape="1">
            <a:gsLst>
              <a:gs pos="31000">
                <a:schemeClr val="bg1">
                  <a:alpha val="80000"/>
                </a:schemeClr>
              </a:gs>
              <a:gs pos="0">
                <a:schemeClr val="bg1"/>
              </a:gs>
              <a:gs pos="100000">
                <a:schemeClr val="bg1">
                  <a:alpha val="34000"/>
                </a:schemeClr>
              </a:gs>
            </a:gsLst>
            <a:path path="circle">
              <a:fillToRect r="100000" b="100000"/>
            </a:path>
            <a:tileRect l="-100000" t="-100000"/>
          </a:gradFill>
          <a:ln w="12700">
            <a:miter lim="400000"/>
          </a:ln>
        </p:spPr>
        <p:txBody>
          <a:bodyPr lIns="50800" tIns="50800" rIns="50800" bIns="50800" anchor="ctr"/>
          <a:lstStyle/>
          <a:p>
            <a:pPr algn="ctr"/>
            <a:endParaRPr sz="2600" cap="all" dirty="0">
              <a:solidFill>
                <a:srgbClr val="FFFFFF"/>
              </a:solidFill>
              <a:sym typeface="Avenir Next"/>
            </a:endParaRPr>
          </a:p>
        </p:txBody>
      </p:sp>
      <p:sp>
        <p:nvSpPr>
          <p:cNvPr id="2" name="Title 1">
            <a:extLst>
              <a:ext uri="{FF2B5EF4-FFF2-40B4-BE49-F238E27FC236}">
                <a16:creationId xmlns:a16="http://schemas.microsoft.com/office/drawing/2014/main" id="{65840846-D2EB-3330-AC2D-3A69EEA5C338}"/>
              </a:ext>
            </a:extLst>
          </p:cNvPr>
          <p:cNvSpPr>
            <a:spLocks noGrp="1"/>
          </p:cNvSpPr>
          <p:nvPr>
            <p:ph type="ctrTitle"/>
          </p:nvPr>
        </p:nvSpPr>
        <p:spPr>
          <a:xfrm>
            <a:off x="565150" y="768334"/>
            <a:ext cx="6969505" cy="2866405"/>
          </a:xfrm>
        </p:spPr>
        <p:txBody>
          <a:bodyPr>
            <a:normAutofit/>
          </a:bodyPr>
          <a:lstStyle/>
          <a:p>
            <a:r>
              <a:rPr lang="en-US" sz="6600" dirty="0"/>
              <a:t>FITNESS Website Plan</a:t>
            </a:r>
          </a:p>
        </p:txBody>
      </p:sp>
      <p:sp>
        <p:nvSpPr>
          <p:cNvPr id="3" name="Subtitle 2">
            <a:extLst>
              <a:ext uri="{FF2B5EF4-FFF2-40B4-BE49-F238E27FC236}">
                <a16:creationId xmlns:a16="http://schemas.microsoft.com/office/drawing/2014/main" id="{4E77799B-FF97-1249-F0D3-E5CADA900ECD}"/>
              </a:ext>
            </a:extLst>
          </p:cNvPr>
          <p:cNvSpPr>
            <a:spLocks noGrp="1"/>
          </p:cNvSpPr>
          <p:nvPr>
            <p:ph type="subTitle" idx="1"/>
          </p:nvPr>
        </p:nvSpPr>
        <p:spPr>
          <a:xfrm>
            <a:off x="565150" y="4119628"/>
            <a:ext cx="6969505" cy="2176288"/>
          </a:xfrm>
        </p:spPr>
        <p:txBody>
          <a:bodyPr>
            <a:normAutofit fontScale="92500" lnSpcReduction="20000"/>
          </a:bodyPr>
          <a:lstStyle/>
          <a:p>
            <a:r>
              <a:rPr lang="en-US" dirty="0"/>
              <a:t>SSCI301</a:t>
            </a:r>
          </a:p>
          <a:p>
            <a:r>
              <a:rPr lang="en-US" dirty="0"/>
              <a:t>Eng/ </a:t>
            </a:r>
            <a:r>
              <a:rPr lang="en-US" dirty="0" err="1"/>
              <a:t>Marwa</a:t>
            </a:r>
            <a:r>
              <a:rPr lang="en-US" dirty="0"/>
              <a:t> </a:t>
            </a:r>
            <a:r>
              <a:rPr lang="en-US" dirty="0" err="1"/>
              <a:t>Aldeeb</a:t>
            </a:r>
            <a:endParaRPr lang="en-US" dirty="0"/>
          </a:p>
          <a:p>
            <a:r>
              <a:rPr lang="en-US" dirty="0"/>
              <a:t>Team:</a:t>
            </a:r>
          </a:p>
          <a:p>
            <a:r>
              <a:rPr lang="en-US" dirty="0"/>
              <a:t>Omar </a:t>
            </a:r>
            <a:r>
              <a:rPr lang="en-US" dirty="0" err="1"/>
              <a:t>Reda</a:t>
            </a:r>
            <a:r>
              <a:rPr lang="en-US" dirty="0"/>
              <a:t> 211001265</a:t>
            </a:r>
          </a:p>
          <a:p>
            <a:r>
              <a:rPr lang="en-US" dirty="0"/>
              <a:t>Yousef </a:t>
            </a:r>
            <a:r>
              <a:rPr lang="en-US" dirty="0" err="1"/>
              <a:t>akram</a:t>
            </a:r>
            <a:r>
              <a:rPr lang="en-US" dirty="0"/>
              <a:t> 211000014</a:t>
            </a:r>
          </a:p>
          <a:p>
            <a:r>
              <a:rPr lang="en-US" dirty="0"/>
              <a:t> Marwan </a:t>
            </a:r>
            <a:r>
              <a:rPr lang="en-US" dirty="0" err="1"/>
              <a:t>Maged</a:t>
            </a:r>
            <a:r>
              <a:rPr lang="en-US" dirty="0"/>
              <a:t> 211000328</a:t>
            </a:r>
          </a:p>
          <a:p>
            <a:endParaRPr lang="en-US" dirty="0"/>
          </a:p>
        </p:txBody>
      </p:sp>
      <p:cxnSp>
        <p:nvCxnSpPr>
          <p:cNvPr id="13" name="Straight Connector 12">
            <a:extLst>
              <a:ext uri="{FF2B5EF4-FFF2-40B4-BE49-F238E27FC236}">
                <a16:creationId xmlns:a16="http://schemas.microsoft.com/office/drawing/2014/main" id="{EC392F51-F23E-E242-9750-A5B1F128E57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733583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44406D7A-DB1A-D940-8AD1-93FAF9DD71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16" name="Freeform 40">
              <a:extLst>
                <a:ext uri="{FF2B5EF4-FFF2-40B4-BE49-F238E27FC236}">
                  <a16:creationId xmlns:a16="http://schemas.microsoft.com/office/drawing/2014/main" id="{D0F85DF7-431B-BE45-B932-0E22FC3F8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41">
              <a:extLst>
                <a:ext uri="{FF2B5EF4-FFF2-40B4-BE49-F238E27FC236}">
                  <a16:creationId xmlns:a16="http://schemas.microsoft.com/office/drawing/2014/main" id="{BEA0AA89-2965-2A44-B84E-51C748B2D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42">
              <a:extLst>
                <a:ext uri="{FF2B5EF4-FFF2-40B4-BE49-F238E27FC236}">
                  <a16:creationId xmlns:a16="http://schemas.microsoft.com/office/drawing/2014/main" id="{7EC47259-887A-FD48-989C-42BC5A3C9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43">
              <a:extLst>
                <a:ext uri="{FF2B5EF4-FFF2-40B4-BE49-F238E27FC236}">
                  <a16:creationId xmlns:a16="http://schemas.microsoft.com/office/drawing/2014/main" id="{16E261C3-18BE-934F-8A2B-59BE70AE2F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44">
              <a:extLst>
                <a:ext uri="{FF2B5EF4-FFF2-40B4-BE49-F238E27FC236}">
                  <a16:creationId xmlns:a16="http://schemas.microsoft.com/office/drawing/2014/main" id="{35A2267B-0862-A24E-87D2-6CE5187CF9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45">
              <a:extLst>
                <a:ext uri="{FF2B5EF4-FFF2-40B4-BE49-F238E27FC236}">
                  <a16:creationId xmlns:a16="http://schemas.microsoft.com/office/drawing/2014/main" id="{A404A0DE-A076-8C4E-B8D4-EBC9453377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53">
              <a:extLst>
                <a:ext uri="{FF2B5EF4-FFF2-40B4-BE49-F238E27FC236}">
                  <a16:creationId xmlns:a16="http://schemas.microsoft.com/office/drawing/2014/main" id="{9EED6D73-C275-3347-BB66-C839642572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725427714"/>
      </p:ext>
    </p:extLst>
  </p:cSld>
  <p:clrMapOvr>
    <a:overrideClrMapping bg1="dk1" tx1="lt1" bg2="dk2" tx2="lt2" accent1="accent1" accent2="accent2" accent3="accent3" accent4="accent4" accent5="accent5" accent6="accent6" hlink="hlink" folHlink="folHlink"/>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F4D53-0F14-C052-4187-7CD1414331A0}"/>
              </a:ext>
            </a:extLst>
          </p:cNvPr>
          <p:cNvSpPr>
            <a:spLocks noGrp="1"/>
          </p:cNvSpPr>
          <p:nvPr>
            <p:ph type="title"/>
          </p:nvPr>
        </p:nvSpPr>
        <p:spPr/>
        <p:txBody>
          <a:bodyPr/>
          <a:lstStyle/>
          <a:p>
            <a:r>
              <a:rPr lang="en-US" dirty="0"/>
              <a:t>cause and effects diagram</a:t>
            </a:r>
          </a:p>
        </p:txBody>
      </p:sp>
      <p:pic>
        <p:nvPicPr>
          <p:cNvPr id="4" name="Picture 3" descr="A diagram of a company&#10;&#10;Description automatically generated">
            <a:extLst>
              <a:ext uri="{FF2B5EF4-FFF2-40B4-BE49-F238E27FC236}">
                <a16:creationId xmlns:a16="http://schemas.microsoft.com/office/drawing/2014/main" id="{280A5FFD-26B5-458E-ABF0-B7502BE471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93069"/>
            <a:ext cx="12192000" cy="5164931"/>
          </a:xfrm>
          <a:prstGeom prst="rect">
            <a:avLst/>
          </a:prstGeom>
        </p:spPr>
      </p:pic>
    </p:spTree>
    <p:extLst>
      <p:ext uri="{BB962C8B-B14F-4D97-AF65-F5344CB8AC3E}">
        <p14:creationId xmlns:p14="http://schemas.microsoft.com/office/powerpoint/2010/main" val="988860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5ACCB-B2F0-F8C3-5736-53024D3361A0}"/>
              </a:ext>
            </a:extLst>
          </p:cNvPr>
          <p:cNvSpPr>
            <a:spLocks noGrp="1"/>
          </p:cNvSpPr>
          <p:nvPr>
            <p:ph type="title"/>
          </p:nvPr>
        </p:nvSpPr>
        <p:spPr/>
        <p:txBody>
          <a:bodyPr/>
          <a:lstStyle/>
          <a:p>
            <a:r>
              <a:rPr lang="en-US" dirty="0"/>
              <a:t>complaints chart</a:t>
            </a:r>
          </a:p>
        </p:txBody>
      </p:sp>
      <p:pic>
        <p:nvPicPr>
          <p:cNvPr id="5" name="Picture 4" descr="A graph with orange bars&#10;&#10;Description automatically generated">
            <a:extLst>
              <a:ext uri="{FF2B5EF4-FFF2-40B4-BE49-F238E27FC236}">
                <a16:creationId xmlns:a16="http://schemas.microsoft.com/office/drawing/2014/main" id="{1185574F-4622-7699-1713-A8E26943538A}"/>
              </a:ext>
            </a:extLst>
          </p:cNvPr>
          <p:cNvPicPr>
            <a:picLocks noChangeAspect="1"/>
          </p:cNvPicPr>
          <p:nvPr/>
        </p:nvPicPr>
        <p:blipFill rotWithShape="1">
          <a:blip r:embed="rId2"/>
          <a:srcRect t="15499" r="9" b="14224"/>
          <a:stretch/>
        </p:blipFill>
        <p:spPr>
          <a:xfrm>
            <a:off x="411615" y="2039874"/>
            <a:ext cx="11215235" cy="4351338"/>
          </a:xfrm>
          <a:prstGeom prst="rect">
            <a:avLst/>
          </a:prstGeom>
          <a:noFill/>
        </p:spPr>
      </p:pic>
    </p:spTree>
    <p:extLst>
      <p:ext uri="{BB962C8B-B14F-4D97-AF65-F5344CB8AC3E}">
        <p14:creationId xmlns:p14="http://schemas.microsoft.com/office/powerpoint/2010/main" val="255826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CFB-90E9-89E6-EEB8-A5BB810720F4}"/>
              </a:ext>
            </a:extLst>
          </p:cNvPr>
          <p:cNvSpPr>
            <a:spLocks noGrp="1"/>
          </p:cNvSpPr>
          <p:nvPr>
            <p:ph type="title"/>
          </p:nvPr>
        </p:nvSpPr>
        <p:spPr/>
        <p:txBody>
          <a:bodyPr/>
          <a:lstStyle/>
          <a:p>
            <a:r>
              <a:rPr lang="en-US" dirty="0"/>
              <a:t>Defects Chart</a:t>
            </a:r>
          </a:p>
        </p:txBody>
      </p:sp>
      <p:pic>
        <p:nvPicPr>
          <p:cNvPr id="4" name="Picture 3">
            <a:extLst>
              <a:ext uri="{FF2B5EF4-FFF2-40B4-BE49-F238E27FC236}">
                <a16:creationId xmlns:a16="http://schemas.microsoft.com/office/drawing/2014/main" id="{104B2B7A-E0AF-217E-A3AA-B89FB548F342}"/>
              </a:ext>
            </a:extLst>
          </p:cNvPr>
          <p:cNvPicPr>
            <a:picLocks noChangeAspect="1"/>
          </p:cNvPicPr>
          <p:nvPr/>
        </p:nvPicPr>
        <p:blipFill>
          <a:blip r:embed="rId2"/>
          <a:stretch>
            <a:fillRect/>
          </a:stretch>
        </p:blipFill>
        <p:spPr>
          <a:xfrm>
            <a:off x="565150" y="2890802"/>
            <a:ext cx="10786269" cy="3196308"/>
          </a:xfrm>
          <a:prstGeom prst="rect">
            <a:avLst/>
          </a:prstGeom>
        </p:spPr>
      </p:pic>
    </p:spTree>
    <p:extLst>
      <p:ext uri="{BB962C8B-B14F-4D97-AF65-F5344CB8AC3E}">
        <p14:creationId xmlns:p14="http://schemas.microsoft.com/office/powerpoint/2010/main" val="1309399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D5C23-61F0-F490-34F1-ACE5B9D1CE14}"/>
              </a:ext>
            </a:extLst>
          </p:cNvPr>
          <p:cNvSpPr>
            <a:spLocks noGrp="1"/>
          </p:cNvSpPr>
          <p:nvPr>
            <p:ph type="ctrTitle"/>
          </p:nvPr>
        </p:nvSpPr>
        <p:spPr/>
        <p:txBody>
          <a:bodyPr/>
          <a:lstStyle/>
          <a:p>
            <a:r>
              <a:rPr lang="en-US" dirty="0"/>
              <a:t>Presentation  link </a:t>
            </a:r>
          </a:p>
        </p:txBody>
      </p:sp>
      <p:sp>
        <p:nvSpPr>
          <p:cNvPr id="3" name="Subtitle 2">
            <a:extLst>
              <a:ext uri="{FF2B5EF4-FFF2-40B4-BE49-F238E27FC236}">
                <a16:creationId xmlns:a16="http://schemas.microsoft.com/office/drawing/2014/main" id="{B2B7DF50-4309-B8D9-7B38-79FF38FCE811}"/>
              </a:ext>
            </a:extLst>
          </p:cNvPr>
          <p:cNvSpPr>
            <a:spLocks noGrp="1"/>
          </p:cNvSpPr>
          <p:nvPr>
            <p:ph type="subTitle" idx="1"/>
          </p:nvPr>
        </p:nvSpPr>
        <p:spPr/>
        <p:txBody>
          <a:bodyPr/>
          <a:lstStyle/>
          <a:p>
            <a:r>
              <a:rPr lang="en-US" dirty="0">
                <a:hlinkClick r:id="rId2"/>
              </a:rPr>
              <a:t>https://drive.google.com/file/d/1C7YiKHAuUrgQXAB2737-nMQV0lw1zYs4/view?usp=sharing</a:t>
            </a:r>
            <a:r>
              <a:rPr lang="en-US" dirty="0"/>
              <a:t> </a:t>
            </a:r>
          </a:p>
        </p:txBody>
      </p:sp>
    </p:spTree>
    <p:extLst>
      <p:ext uri="{BB962C8B-B14F-4D97-AF65-F5344CB8AC3E}">
        <p14:creationId xmlns:p14="http://schemas.microsoft.com/office/powerpoint/2010/main" val="4265284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72" name="Group 171">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92" name="Oval 91">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4"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5" name="Oval 94">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9"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0" name="Oval 99">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6" name="Oval 105">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0"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1"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2"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3"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4"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5"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73" name="Straight Connector 172">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174" name="Rectangle 173">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Picture 76" descr="Magnifying glass on clear background">
            <a:extLst>
              <a:ext uri="{FF2B5EF4-FFF2-40B4-BE49-F238E27FC236}">
                <a16:creationId xmlns:a16="http://schemas.microsoft.com/office/drawing/2014/main" id="{80CF9853-B124-CDA9-FEA0-071337982AC0}"/>
              </a:ext>
            </a:extLst>
          </p:cNvPr>
          <p:cNvPicPr>
            <a:picLocks noChangeAspect="1"/>
          </p:cNvPicPr>
          <p:nvPr/>
        </p:nvPicPr>
        <p:blipFill rotWithShape="1">
          <a:blip r:embed="rId2"/>
          <a:srcRect r="-1" b="15708"/>
          <a:stretch/>
        </p:blipFill>
        <p:spPr>
          <a:xfrm>
            <a:off x="3048" y="-71888"/>
            <a:ext cx="12188952" cy="6858000"/>
          </a:xfrm>
          <a:prstGeom prst="rect">
            <a:avLst/>
          </a:prstGeom>
        </p:spPr>
      </p:pic>
      <p:sp>
        <p:nvSpPr>
          <p:cNvPr id="175" name="Rectangle">
            <a:extLst>
              <a:ext uri="{FF2B5EF4-FFF2-40B4-BE49-F238E27FC236}">
                <a16:creationId xmlns:a16="http://schemas.microsoft.com/office/drawing/2014/main" id="{2B31B496-E92B-C84B-83E3-6272409ED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492708"/>
            <a:ext cx="12192001" cy="2365291"/>
          </a:xfrm>
          <a:prstGeom prst="rect">
            <a:avLst/>
          </a:prstGeom>
          <a:gradFill flip="none" rotWithShape="1">
            <a:gsLst>
              <a:gs pos="31000">
                <a:schemeClr val="bg1">
                  <a:alpha val="80000"/>
                </a:schemeClr>
              </a:gs>
              <a:gs pos="0">
                <a:schemeClr val="bg1"/>
              </a:gs>
              <a:gs pos="100000">
                <a:schemeClr val="bg1">
                  <a:alpha val="34000"/>
                </a:schemeClr>
              </a:gs>
            </a:gsLst>
            <a:path path="circle">
              <a:fillToRect r="100000" b="100000"/>
            </a:path>
            <a:tileRect l="-100000" t="-100000"/>
          </a:gradFill>
          <a:ln w="12700">
            <a:miter lim="400000"/>
          </a:ln>
        </p:spPr>
        <p:txBody>
          <a:bodyPr lIns="50800" tIns="50800" rIns="50800" bIns="50800" anchor="ctr"/>
          <a:lstStyle/>
          <a:p>
            <a:pPr algn="ctr"/>
            <a:endParaRPr sz="2600" cap="all" dirty="0">
              <a:solidFill>
                <a:srgbClr val="FFFFFF"/>
              </a:solidFill>
              <a:sym typeface="Avenir Next"/>
            </a:endParaRPr>
          </a:p>
        </p:txBody>
      </p:sp>
      <p:sp>
        <p:nvSpPr>
          <p:cNvPr id="2" name="Title 1">
            <a:extLst>
              <a:ext uri="{FF2B5EF4-FFF2-40B4-BE49-F238E27FC236}">
                <a16:creationId xmlns:a16="http://schemas.microsoft.com/office/drawing/2014/main" id="{E2041EF7-CFEC-5A88-9A05-CD10B5C3607D}"/>
              </a:ext>
            </a:extLst>
          </p:cNvPr>
          <p:cNvSpPr>
            <a:spLocks noGrp="1"/>
          </p:cNvSpPr>
          <p:nvPr>
            <p:ph type="title"/>
          </p:nvPr>
        </p:nvSpPr>
        <p:spPr>
          <a:xfrm>
            <a:off x="566924" y="5023866"/>
            <a:ext cx="6402597" cy="1063244"/>
          </a:xfrm>
        </p:spPr>
        <p:txBody>
          <a:bodyPr vert="horz" lIns="91440" tIns="45720" rIns="91440" bIns="45720" rtlCol="0" anchor="t">
            <a:normAutofit/>
          </a:bodyPr>
          <a:lstStyle/>
          <a:p>
            <a:r>
              <a:rPr lang="en-US" sz="4800"/>
              <a:t>Thank you</a:t>
            </a:r>
          </a:p>
        </p:txBody>
      </p:sp>
      <p:grpSp>
        <p:nvGrpSpPr>
          <p:cNvPr id="176" name="Group 175">
            <a:extLst>
              <a:ext uri="{FF2B5EF4-FFF2-40B4-BE49-F238E27FC236}">
                <a16:creationId xmlns:a16="http://schemas.microsoft.com/office/drawing/2014/main" id="{558D799D-6817-AF48-958F-CAC89BB717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124" name="Freeform 105">
              <a:extLst>
                <a:ext uri="{FF2B5EF4-FFF2-40B4-BE49-F238E27FC236}">
                  <a16:creationId xmlns:a16="http://schemas.microsoft.com/office/drawing/2014/main" id="{6DF0BB04-41B9-2740-9969-3C65CE659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7" name="Freeform 106">
              <a:extLst>
                <a:ext uri="{FF2B5EF4-FFF2-40B4-BE49-F238E27FC236}">
                  <a16:creationId xmlns:a16="http://schemas.microsoft.com/office/drawing/2014/main" id="{67DF20F7-680A-4548-A356-D0B3F42773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6" name="Freeform 107">
              <a:extLst>
                <a:ext uri="{FF2B5EF4-FFF2-40B4-BE49-F238E27FC236}">
                  <a16:creationId xmlns:a16="http://schemas.microsoft.com/office/drawing/2014/main" id="{43CCEEBF-2FC8-D346-BCA8-D48EFF692A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7" name="Freeform 108">
              <a:extLst>
                <a:ext uri="{FF2B5EF4-FFF2-40B4-BE49-F238E27FC236}">
                  <a16:creationId xmlns:a16="http://schemas.microsoft.com/office/drawing/2014/main" id="{16B5A5B6-3DE9-A94C-B219-519305EFC7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8" name="Freeform 109">
              <a:extLst>
                <a:ext uri="{FF2B5EF4-FFF2-40B4-BE49-F238E27FC236}">
                  <a16:creationId xmlns:a16="http://schemas.microsoft.com/office/drawing/2014/main" id="{40B5DF0C-97A3-EB44-B608-6A71EFBF78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3549819"/>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9" name="Freeform 110">
              <a:extLst>
                <a:ext uri="{FF2B5EF4-FFF2-40B4-BE49-F238E27FC236}">
                  <a16:creationId xmlns:a16="http://schemas.microsoft.com/office/drawing/2014/main" id="{FA869BB4-4F0B-F141-BC49-AF399B473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0" name="Freeform 111">
              <a:extLst>
                <a:ext uri="{FF2B5EF4-FFF2-40B4-BE49-F238E27FC236}">
                  <a16:creationId xmlns:a16="http://schemas.microsoft.com/office/drawing/2014/main" id="{4AF46C70-EE90-EC45-978A-0A8FEB661A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3" name="Picture 2" descr="A red white and green flag&#10;&#10;Description automatically generated">
            <a:extLst>
              <a:ext uri="{FF2B5EF4-FFF2-40B4-BE49-F238E27FC236}">
                <a16:creationId xmlns:a16="http://schemas.microsoft.com/office/drawing/2014/main" id="{99D8BEAB-822F-4925-52BE-05E3CC94AE3A}"/>
              </a:ext>
            </a:extLst>
          </p:cNvPr>
          <p:cNvPicPr>
            <a:picLocks noChangeAspect="1"/>
          </p:cNvPicPr>
          <p:nvPr/>
        </p:nvPicPr>
        <p:blipFill>
          <a:blip r:embed="rId3"/>
          <a:stretch>
            <a:fillRect/>
          </a:stretch>
        </p:blipFill>
        <p:spPr>
          <a:xfrm>
            <a:off x="3934922" y="4487236"/>
            <a:ext cx="2350699" cy="2365076"/>
          </a:xfrm>
          <a:prstGeom prst="rect">
            <a:avLst/>
          </a:prstGeom>
        </p:spPr>
      </p:pic>
    </p:spTree>
    <p:extLst>
      <p:ext uri="{BB962C8B-B14F-4D97-AF65-F5344CB8AC3E}">
        <p14:creationId xmlns:p14="http://schemas.microsoft.com/office/powerpoint/2010/main" val="3154523048"/>
      </p:ext>
    </p:extLst>
  </p:cSld>
  <p:clrMapOvr>
    <a:overrideClrMapping bg1="dk1" tx1="lt1" bg2="dk2" tx2="lt2" accent1="accent1" accent2="accent2" accent3="accent3" accent4="accent4" accent5="accent5" accent6="accent6" hlink="hlink" folHlink="folHlink"/>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35D41-AAC2-7FA2-9E4E-D0D169E03FEF}"/>
              </a:ext>
            </a:extLst>
          </p:cNvPr>
          <p:cNvSpPr>
            <a:spLocks noGrp="1"/>
          </p:cNvSpPr>
          <p:nvPr>
            <p:ph type="title"/>
          </p:nvPr>
        </p:nvSpPr>
        <p:spPr/>
        <p:txBody>
          <a:bodyPr/>
          <a:lstStyle/>
          <a:p>
            <a:endParaRPr lang="en-US" dirty="0"/>
          </a:p>
        </p:txBody>
      </p:sp>
      <p:pic>
        <p:nvPicPr>
          <p:cNvPr id="6" name="Picture 5" descr="A diagram of a company">
            <a:extLst>
              <a:ext uri="{FF2B5EF4-FFF2-40B4-BE49-F238E27FC236}">
                <a16:creationId xmlns:a16="http://schemas.microsoft.com/office/drawing/2014/main" id="{B3508411-8258-6D93-A8F1-D2FDA4D2CAA8}"/>
              </a:ext>
            </a:extLst>
          </p:cNvPr>
          <p:cNvPicPr>
            <a:picLocks noChangeAspect="1"/>
          </p:cNvPicPr>
          <p:nvPr/>
        </p:nvPicPr>
        <p:blipFill>
          <a:blip r:embed="rId2"/>
          <a:stretch>
            <a:fillRect/>
          </a:stretch>
        </p:blipFill>
        <p:spPr>
          <a:xfrm>
            <a:off x="99555" y="0"/>
            <a:ext cx="12117676" cy="6857999"/>
          </a:xfrm>
          <a:prstGeom prst="rect">
            <a:avLst/>
          </a:prstGeom>
          <a:noFill/>
        </p:spPr>
      </p:pic>
    </p:spTree>
    <p:extLst>
      <p:ext uri="{BB962C8B-B14F-4D97-AF65-F5344CB8AC3E}">
        <p14:creationId xmlns:p14="http://schemas.microsoft.com/office/powerpoint/2010/main" val="3492102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A7963-2507-C4D6-5A20-854A23D7479E}"/>
              </a:ext>
            </a:extLst>
          </p:cNvPr>
          <p:cNvSpPr>
            <a:spLocks noGrp="1"/>
          </p:cNvSpPr>
          <p:nvPr>
            <p:ph type="title"/>
          </p:nvPr>
        </p:nvSpPr>
        <p:spPr>
          <a:xfrm>
            <a:off x="180140" y="152123"/>
            <a:ext cx="7335835" cy="1268984"/>
          </a:xfrm>
        </p:spPr>
        <p:txBody>
          <a:bodyPr/>
          <a:lstStyle/>
          <a:p>
            <a:r>
              <a:rPr lang="en-US" dirty="0"/>
              <a:t>Management plan </a:t>
            </a:r>
          </a:p>
        </p:txBody>
      </p:sp>
      <p:pic>
        <p:nvPicPr>
          <p:cNvPr id="4" name="Picture 3" descr="A screenshot of a computer&#10;&#10;Description automatically generated">
            <a:extLst>
              <a:ext uri="{FF2B5EF4-FFF2-40B4-BE49-F238E27FC236}">
                <a16:creationId xmlns:a16="http://schemas.microsoft.com/office/drawing/2014/main" id="{808C5F42-5908-8FBB-2D73-C40FEAB3CB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40" y="1172898"/>
            <a:ext cx="11944350" cy="5147216"/>
          </a:xfrm>
          <a:prstGeom prst="rect">
            <a:avLst/>
          </a:prstGeom>
        </p:spPr>
      </p:pic>
    </p:spTree>
    <p:extLst>
      <p:ext uri="{BB962C8B-B14F-4D97-AF65-F5344CB8AC3E}">
        <p14:creationId xmlns:p14="http://schemas.microsoft.com/office/powerpoint/2010/main" val="1723026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graph&#10;&#10;Description automatically generated">
            <a:extLst>
              <a:ext uri="{FF2B5EF4-FFF2-40B4-BE49-F238E27FC236}">
                <a16:creationId xmlns:a16="http://schemas.microsoft.com/office/drawing/2014/main" id="{E85C4F3C-1A66-E7CD-7639-273B30A348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07" y="1343026"/>
            <a:ext cx="11779855" cy="5050630"/>
          </a:xfrm>
          <a:prstGeom prst="rect">
            <a:avLst/>
          </a:prstGeom>
        </p:spPr>
      </p:pic>
    </p:spTree>
    <p:extLst>
      <p:ext uri="{BB962C8B-B14F-4D97-AF65-F5344CB8AC3E}">
        <p14:creationId xmlns:p14="http://schemas.microsoft.com/office/powerpoint/2010/main" val="2342081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3161A-DA7A-8ACC-08BB-C1DCE5A8EBCB}"/>
              </a:ext>
            </a:extLst>
          </p:cNvPr>
          <p:cNvSpPr>
            <a:spLocks noGrp="1"/>
          </p:cNvSpPr>
          <p:nvPr>
            <p:ph type="title"/>
          </p:nvPr>
        </p:nvSpPr>
        <p:spPr>
          <a:xfrm>
            <a:off x="235141" y="317128"/>
            <a:ext cx="7335835" cy="1268984"/>
          </a:xfrm>
        </p:spPr>
        <p:txBody>
          <a:bodyPr/>
          <a:lstStyle/>
          <a:p>
            <a:r>
              <a:rPr lang="en-US" dirty="0"/>
              <a:t>OBS</a:t>
            </a:r>
          </a:p>
        </p:txBody>
      </p:sp>
      <p:pic>
        <p:nvPicPr>
          <p:cNvPr id="4" name="Picture 3" descr="A close-up of a document&#10;&#10;Description automatically generated">
            <a:extLst>
              <a:ext uri="{FF2B5EF4-FFF2-40B4-BE49-F238E27FC236}">
                <a16:creationId xmlns:a16="http://schemas.microsoft.com/office/drawing/2014/main" id="{85875E96-D8E1-33C6-A3EF-ABACB0711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259" y="1060540"/>
            <a:ext cx="9950961" cy="5480332"/>
          </a:xfrm>
          <a:prstGeom prst="rect">
            <a:avLst/>
          </a:prstGeom>
        </p:spPr>
      </p:pic>
    </p:spTree>
    <p:extLst>
      <p:ext uri="{BB962C8B-B14F-4D97-AF65-F5344CB8AC3E}">
        <p14:creationId xmlns:p14="http://schemas.microsoft.com/office/powerpoint/2010/main" val="274338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F1213-9766-F12F-55D3-06692264825B}"/>
              </a:ext>
            </a:extLst>
          </p:cNvPr>
          <p:cNvSpPr>
            <a:spLocks noGrp="1"/>
          </p:cNvSpPr>
          <p:nvPr>
            <p:ph type="title"/>
          </p:nvPr>
        </p:nvSpPr>
        <p:spPr>
          <a:xfrm>
            <a:off x="79375" y="127953"/>
            <a:ext cx="7335835" cy="1268984"/>
          </a:xfrm>
        </p:spPr>
        <p:txBody>
          <a:bodyPr/>
          <a:lstStyle/>
          <a:p>
            <a:r>
              <a:rPr lang="en-US" dirty="0"/>
              <a:t>RAM</a:t>
            </a:r>
          </a:p>
        </p:txBody>
      </p:sp>
      <p:pic>
        <p:nvPicPr>
          <p:cNvPr id="3" name="Picture 2">
            <a:extLst>
              <a:ext uri="{FF2B5EF4-FFF2-40B4-BE49-F238E27FC236}">
                <a16:creationId xmlns:a16="http://schemas.microsoft.com/office/drawing/2014/main" id="{A056EF96-16B5-69B1-3923-AF1124AAB0EB}"/>
              </a:ext>
            </a:extLst>
          </p:cNvPr>
          <p:cNvPicPr>
            <a:picLocks noChangeAspect="1"/>
          </p:cNvPicPr>
          <p:nvPr/>
        </p:nvPicPr>
        <p:blipFill>
          <a:blip r:embed="rId2"/>
          <a:srcRect/>
          <a:stretch/>
        </p:blipFill>
        <p:spPr>
          <a:xfrm>
            <a:off x="0" y="1559718"/>
            <a:ext cx="12192000" cy="3738563"/>
          </a:xfrm>
          <a:prstGeom prst="rect">
            <a:avLst/>
          </a:prstGeom>
        </p:spPr>
      </p:pic>
    </p:spTree>
    <p:extLst>
      <p:ext uri="{BB962C8B-B14F-4D97-AF65-F5344CB8AC3E}">
        <p14:creationId xmlns:p14="http://schemas.microsoft.com/office/powerpoint/2010/main" val="858498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70832-03BE-FD8E-BD68-43D5C8065F14}"/>
              </a:ext>
            </a:extLst>
          </p:cNvPr>
          <p:cNvSpPr>
            <a:spLocks noGrp="1"/>
          </p:cNvSpPr>
          <p:nvPr>
            <p:ph type="title"/>
          </p:nvPr>
        </p:nvSpPr>
        <p:spPr/>
        <p:txBody>
          <a:bodyPr/>
          <a:lstStyle/>
          <a:p>
            <a:r>
              <a:rPr lang="en-US" dirty="0"/>
              <a:t>RACI</a:t>
            </a:r>
          </a:p>
        </p:txBody>
      </p:sp>
      <p:pic>
        <p:nvPicPr>
          <p:cNvPr id="5" name="Picture 4" descr="A screenshot of a computer&#10;&#10;Description automatically generated">
            <a:extLst>
              <a:ext uri="{FF2B5EF4-FFF2-40B4-BE49-F238E27FC236}">
                <a16:creationId xmlns:a16="http://schemas.microsoft.com/office/drawing/2014/main" id="{7D1FB455-8A45-8F1B-24DF-2D0EB3D5BF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0687" y="1781414"/>
            <a:ext cx="9252426" cy="4184865"/>
          </a:xfrm>
          <a:prstGeom prst="rect">
            <a:avLst/>
          </a:prstGeom>
        </p:spPr>
      </p:pic>
      <p:sp>
        <p:nvSpPr>
          <p:cNvPr id="6" name="TextBox 5">
            <a:extLst>
              <a:ext uri="{FF2B5EF4-FFF2-40B4-BE49-F238E27FC236}">
                <a16:creationId xmlns:a16="http://schemas.microsoft.com/office/drawing/2014/main" id="{1D878978-8D9A-CACB-3357-052521BE8D05}"/>
              </a:ext>
            </a:extLst>
          </p:cNvPr>
          <p:cNvSpPr txBox="1"/>
          <p:nvPr/>
        </p:nvSpPr>
        <p:spPr>
          <a:xfrm>
            <a:off x="7900984" y="1931929"/>
            <a:ext cx="851129" cy="369332"/>
          </a:xfrm>
          <a:prstGeom prst="rect">
            <a:avLst/>
          </a:prstGeom>
          <a:noFill/>
        </p:spPr>
        <p:txBody>
          <a:bodyPr wrap="square" rtlCol="0">
            <a:spAutoFit/>
          </a:bodyPr>
          <a:lstStyle/>
          <a:p>
            <a:r>
              <a:rPr lang="en-US" dirty="0"/>
              <a:t>coach</a:t>
            </a:r>
          </a:p>
        </p:txBody>
      </p:sp>
      <p:sp>
        <p:nvSpPr>
          <p:cNvPr id="7" name="Oval 6">
            <a:extLst>
              <a:ext uri="{FF2B5EF4-FFF2-40B4-BE49-F238E27FC236}">
                <a16:creationId xmlns:a16="http://schemas.microsoft.com/office/drawing/2014/main" id="{4E8D3CFD-2300-A5F8-C1EB-06C2C86DD198}"/>
              </a:ext>
            </a:extLst>
          </p:cNvPr>
          <p:cNvSpPr/>
          <p:nvPr/>
        </p:nvSpPr>
        <p:spPr>
          <a:xfrm>
            <a:off x="7900983" y="1990609"/>
            <a:ext cx="851129" cy="251971"/>
          </a:xfrm>
          <a:prstGeom prst="ellipse">
            <a:avLst/>
          </a:prstGeom>
          <a:solidFill>
            <a:srgbClr val="CEE2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6A94F77-9FCC-02DF-717D-9C2A2F4D9A1E}"/>
              </a:ext>
            </a:extLst>
          </p:cNvPr>
          <p:cNvSpPr txBox="1"/>
          <p:nvPr/>
        </p:nvSpPr>
        <p:spPr>
          <a:xfrm>
            <a:off x="7985355" y="1931928"/>
            <a:ext cx="851129" cy="276999"/>
          </a:xfrm>
          <a:prstGeom prst="rect">
            <a:avLst/>
          </a:prstGeom>
          <a:noFill/>
        </p:spPr>
        <p:txBody>
          <a:bodyPr wrap="square" rtlCol="0">
            <a:spAutoFit/>
          </a:bodyPr>
          <a:lstStyle/>
          <a:p>
            <a:r>
              <a:rPr lang="en-US" sz="1200" dirty="0"/>
              <a:t>Coach </a:t>
            </a:r>
          </a:p>
        </p:txBody>
      </p:sp>
    </p:spTree>
    <p:extLst>
      <p:ext uri="{BB962C8B-B14F-4D97-AF65-F5344CB8AC3E}">
        <p14:creationId xmlns:p14="http://schemas.microsoft.com/office/powerpoint/2010/main" val="2873462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C7401-5FF1-A10B-598E-B9D26F656E1E}"/>
              </a:ext>
            </a:extLst>
          </p:cNvPr>
          <p:cNvSpPr>
            <a:spLocks noGrp="1"/>
          </p:cNvSpPr>
          <p:nvPr>
            <p:ph type="title"/>
          </p:nvPr>
        </p:nvSpPr>
        <p:spPr>
          <a:xfrm>
            <a:off x="286543" y="263684"/>
            <a:ext cx="7335835" cy="1268984"/>
          </a:xfrm>
        </p:spPr>
        <p:txBody>
          <a:bodyPr/>
          <a:lstStyle/>
          <a:p>
            <a:r>
              <a:rPr lang="en-US" dirty="0"/>
              <a:t>Conflict Handling</a:t>
            </a:r>
          </a:p>
        </p:txBody>
      </p:sp>
      <p:pic>
        <p:nvPicPr>
          <p:cNvPr id="3" name="Picture 2" descr="A diagram of different people&#10;&#10;Description automatically generated">
            <a:extLst>
              <a:ext uri="{FF2B5EF4-FFF2-40B4-BE49-F238E27FC236}">
                <a16:creationId xmlns:a16="http://schemas.microsoft.com/office/drawing/2014/main" id="{CB96914F-88E6-BE47-DB16-C5EE04CB4F76}"/>
              </a:ext>
            </a:extLst>
          </p:cNvPr>
          <p:cNvPicPr>
            <a:picLocks noChangeAspect="1"/>
          </p:cNvPicPr>
          <p:nvPr/>
        </p:nvPicPr>
        <p:blipFill>
          <a:blip r:embed="rId2"/>
          <a:stretch>
            <a:fillRect/>
          </a:stretch>
        </p:blipFill>
        <p:spPr>
          <a:xfrm>
            <a:off x="1544140" y="1682529"/>
            <a:ext cx="8532035" cy="4351338"/>
          </a:xfrm>
          <a:prstGeom prst="rect">
            <a:avLst/>
          </a:prstGeom>
          <a:noFill/>
        </p:spPr>
      </p:pic>
    </p:spTree>
    <p:extLst>
      <p:ext uri="{BB962C8B-B14F-4D97-AF65-F5344CB8AC3E}">
        <p14:creationId xmlns:p14="http://schemas.microsoft.com/office/powerpoint/2010/main" val="2736277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3B134-37DC-2A46-DFC1-380336B7B485}"/>
              </a:ext>
            </a:extLst>
          </p:cNvPr>
          <p:cNvSpPr>
            <a:spLocks noGrp="1"/>
          </p:cNvSpPr>
          <p:nvPr>
            <p:ph type="title"/>
          </p:nvPr>
        </p:nvSpPr>
        <p:spPr>
          <a:xfrm>
            <a:off x="0" y="-1"/>
            <a:ext cx="7335835" cy="6043613"/>
          </a:xfrm>
        </p:spPr>
        <p:txBody>
          <a:bodyPr>
            <a:normAutofit/>
          </a:bodyPr>
          <a:lstStyle/>
          <a:p>
            <a:pPr algn="ctr"/>
            <a:br>
              <a:rPr lang="en-US" dirty="0"/>
            </a:br>
            <a:br>
              <a:rPr lang="en-US" dirty="0"/>
            </a:br>
            <a:r>
              <a:rPr lang="en-US" sz="1600" dirty="0"/>
              <a:t>Team meetings are conducted regularly, fostering discussions on project progress and issue resolution, promoting collaboration through in-person or virtual platforms. Email serves as a formal communication tool for document sharing, seeking approvals, and maintaining a record. Project management software like Asana or Trello centralizes communication, aiding collaboration, task assignments, and progress tracking. Instant messaging platforms such as Slack facilitate quick, informal communication among team members. Stakeholder meetings engage pharmacy staff and regulatory bodies for feedback and updates related to the pharmacy management system. Progress reports are regularly prepared, sharing project status and milestones with stakeholders. Comprehensive documentation, including project plans and risk registers, is maintained and shared for transparency and effective communication.</a:t>
            </a:r>
            <a:br>
              <a:rPr lang="en-US" sz="1600" dirty="0"/>
            </a:br>
            <a:br>
              <a:rPr lang="en-US" sz="1200" dirty="0"/>
            </a:br>
            <a:br>
              <a:rPr lang="en-US" sz="1200" dirty="0"/>
            </a:br>
            <a:br>
              <a:rPr lang="en-US" sz="1200" dirty="0"/>
            </a:br>
            <a:br>
              <a:rPr lang="en-US" sz="1200" dirty="0"/>
            </a:br>
            <a:br>
              <a:rPr lang="en-US" sz="1200" dirty="0"/>
            </a:br>
            <a:br>
              <a:rPr lang="en-US" sz="1200" dirty="0"/>
            </a:br>
            <a:r>
              <a:rPr lang="en-US" sz="1200" dirty="0"/>
              <a:t>3(3-1)/2=3</a:t>
            </a:r>
          </a:p>
        </p:txBody>
      </p:sp>
      <p:pic>
        <p:nvPicPr>
          <p:cNvPr id="4" name="Picture 3" descr="A diagram of a diagram of communication">
            <a:extLst>
              <a:ext uri="{FF2B5EF4-FFF2-40B4-BE49-F238E27FC236}">
                <a16:creationId xmlns:a16="http://schemas.microsoft.com/office/drawing/2014/main" id="{F96880BC-47D9-25D1-35D4-ED85878733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5835" y="1100030"/>
            <a:ext cx="4891089" cy="4870320"/>
          </a:xfrm>
          <a:prstGeom prst="rect">
            <a:avLst/>
          </a:prstGeom>
        </p:spPr>
      </p:pic>
    </p:spTree>
    <p:extLst>
      <p:ext uri="{BB962C8B-B14F-4D97-AF65-F5344CB8AC3E}">
        <p14:creationId xmlns:p14="http://schemas.microsoft.com/office/powerpoint/2010/main" val="2702713889"/>
      </p:ext>
    </p:extLst>
  </p:cSld>
  <p:clrMapOvr>
    <a:masterClrMapping/>
  </p:clrMapOvr>
</p:sld>
</file>

<file path=ppt/theme/theme1.xml><?xml version="1.0" encoding="utf-8"?>
<a:theme xmlns:a="http://schemas.openxmlformats.org/drawingml/2006/main" name="PunchcardVTI">
  <a:themeElements>
    <a:clrScheme name="AnalogousFromLightSeed_2SEEDS">
      <a:dk1>
        <a:srgbClr val="000000"/>
      </a:dk1>
      <a:lt1>
        <a:srgbClr val="FFFFFF"/>
      </a:lt1>
      <a:dk2>
        <a:srgbClr val="413424"/>
      </a:dk2>
      <a:lt2>
        <a:srgbClr val="E8E8E2"/>
      </a:lt2>
      <a:accent1>
        <a:srgbClr val="6F6FCA"/>
      </a:accent1>
      <a:accent2>
        <a:srgbClr val="87A6D3"/>
      </a:accent2>
      <a:accent3>
        <a:srgbClr val="A889D4"/>
      </a:accent3>
      <a:accent4>
        <a:srgbClr val="CA836F"/>
      </a:accent4>
      <a:accent5>
        <a:srgbClr val="BFA067"/>
      </a:accent5>
      <a:accent6>
        <a:srgbClr val="A5A95D"/>
      </a:accent6>
      <a:hlink>
        <a:srgbClr val="858551"/>
      </a:hlink>
      <a:folHlink>
        <a:srgbClr val="7F7F7F"/>
      </a:folHlink>
    </a:clrScheme>
    <a:fontScheme name="Punchcard">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unchcardVTI" id="{C7262591-AF98-8F48-B56D-6342D2439B1A}" vid="{261D9F73-974A-B14E-9EAF-4871CCA60BB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507B8D1EAAEEE4781BFD13A7DC37664" ma:contentTypeVersion="9" ma:contentTypeDescription="Create a new document." ma:contentTypeScope="" ma:versionID="85cb0daf386c8397db06da6851fc44ea">
  <xsd:schema xmlns:xsd="http://www.w3.org/2001/XMLSchema" xmlns:xs="http://www.w3.org/2001/XMLSchema" xmlns:p="http://schemas.microsoft.com/office/2006/metadata/properties" xmlns:ns3="52f445e1-5c7c-49b9-8e84-610a0a16912d" xmlns:ns4="08413370-fcc3-46a4-bf04-7ec9498bec9c" targetNamespace="http://schemas.microsoft.com/office/2006/metadata/properties" ma:root="true" ma:fieldsID="cf5ee2bbbca6ce1cdd294051039f9a68" ns3:_="" ns4:_="">
    <xsd:import namespace="52f445e1-5c7c-49b9-8e84-610a0a16912d"/>
    <xsd:import namespace="08413370-fcc3-46a4-bf04-7ec9498bec9c"/>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f445e1-5c7c-49b9-8e84-610a0a16912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8413370-fcc3-46a4-bf04-7ec9498bec9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D9411F8-30DE-4EC1-A7BE-1039705323C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2f445e1-5c7c-49b9-8e84-610a0a16912d"/>
    <ds:schemaRef ds:uri="08413370-fcc3-46a4-bf04-7ec9498bec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1AEAA8A-09CB-4B2C-A963-E6DE95985DC9}">
  <ds:schemaRefs>
    <ds:schemaRef ds:uri="http://schemas.microsoft.com/sharepoint/v3/contenttype/forms"/>
  </ds:schemaRefs>
</ds:datastoreItem>
</file>

<file path=customXml/itemProps3.xml><?xml version="1.0" encoding="utf-8"?>
<ds:datastoreItem xmlns:ds="http://schemas.openxmlformats.org/officeDocument/2006/customXml" ds:itemID="{7C020673-A40B-43D9-8D5D-27EC200AB53A}">
  <ds:schemaRefs>
    <ds:schemaRef ds:uri="http://schemas.microsoft.com/office/2006/metadata/properties"/>
    <ds:schemaRef ds:uri="http://purl.org/dc/elements/1.1/"/>
    <ds:schemaRef ds:uri="http://purl.org/dc/dcmitype/"/>
    <ds:schemaRef ds:uri="http://purl.org/dc/terms/"/>
    <ds:schemaRef ds:uri="http://www.w3.org/XML/1998/namespace"/>
    <ds:schemaRef ds:uri="52f445e1-5c7c-49b9-8e84-610a0a16912d"/>
    <ds:schemaRef ds:uri="http://schemas.microsoft.com/office/2006/documentManagement/types"/>
    <ds:schemaRef ds:uri="http://schemas.microsoft.com/office/infopath/2007/PartnerControls"/>
    <ds:schemaRef ds:uri="http://schemas.openxmlformats.org/package/2006/metadata/core-properties"/>
    <ds:schemaRef ds:uri="08413370-fcc3-46a4-bf04-7ec9498bec9c"/>
  </ds:schemaRefs>
</ds:datastoreItem>
</file>

<file path=docProps/app.xml><?xml version="1.0" encoding="utf-8"?>
<Properties xmlns="http://schemas.openxmlformats.org/officeDocument/2006/extended-properties" xmlns:vt="http://schemas.openxmlformats.org/officeDocument/2006/docPropsVTypes">
  <TotalTime>260</TotalTime>
  <Words>202</Words>
  <Application>Microsoft Office PowerPoint</Application>
  <PresentationFormat>Widescreen</PresentationFormat>
  <Paragraphs>21</Paragraphs>
  <Slides>14</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Neue Haas Grotesk Text Pro</vt:lpstr>
      <vt:lpstr>PunchcardVTI</vt:lpstr>
      <vt:lpstr>FITNESS Website Plan</vt:lpstr>
      <vt:lpstr>PowerPoint Presentation</vt:lpstr>
      <vt:lpstr>Management plan </vt:lpstr>
      <vt:lpstr>PowerPoint Presentation</vt:lpstr>
      <vt:lpstr>OBS</vt:lpstr>
      <vt:lpstr>RAM</vt:lpstr>
      <vt:lpstr>RACI</vt:lpstr>
      <vt:lpstr>Conflict Handling</vt:lpstr>
      <vt:lpstr>  Team meetings are conducted regularly, fostering discussions on project progress and issue resolution, promoting collaboration through in-person or virtual platforms. Email serves as a formal communication tool for document sharing, seeking approvals, and maintaining a record. Project management software like Asana or Trello centralizes communication, aiding collaboration, task assignments, and progress tracking. Instant messaging platforms such as Slack facilitate quick, informal communication among team members. Stakeholder meetings engage pharmacy staff and regulatory bodies for feedback and updates related to the pharmacy management system. Progress reports are regularly prepared, sharing project status and milestones with stakeholders. Comprehensive documentation, including project plans and risk registers, is maintained and shared for transparency and effective communication.       3(3-1)/2=3</vt:lpstr>
      <vt:lpstr>cause and effects diagram</vt:lpstr>
      <vt:lpstr>complaints chart</vt:lpstr>
      <vt:lpstr>Defects Chart</vt:lpstr>
      <vt:lpstr>Presentation  link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Plan</dc:title>
  <dc:creator>belal gamal abdelhamed</dc:creator>
  <cp:lastModifiedBy>marawan maged ali</cp:lastModifiedBy>
  <cp:revision>196</cp:revision>
  <dcterms:created xsi:type="dcterms:W3CDTF">2023-12-08T13:25:13Z</dcterms:created>
  <dcterms:modified xsi:type="dcterms:W3CDTF">2024-01-06T22:21:05Z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0x0101008507B8D1EAAEEE4781BFD13A7DC37664</vt:lpwstr>
  </property>
</Properties>
</file>